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అపరాధిని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Aparaadhini Yesayya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దాహంబు గొనగా చేదు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చిరకను ద్రావ నిడితి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Daahambu Gonagaa Chedu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Chirakanu Draava Nidithi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ద్రోహుండనై జేసితినీ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దేహంబు గాయంబులను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Drohundanai Jesithini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Dehambu Gaayambulanu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ఘోరంబుగా దూరితిని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నేరంబులను జేసితిని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Ghormabugaa Doorithini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Nerambulanu Jesithini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కౄరుండనై గొట్టితిని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ఘోరంపు పాపిని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Kroorundanai Gottithini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Ghorampu Paapini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చిందితి రక్తము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దెబ్బల చేత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Chindithi Rakthamu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Debbala Chetha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అపనిందలు మోపితినయ్యో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సందేహమేలనయ్యా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Apanindalu Mopithinayyo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Sandehamelanayyaa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శిక్షకు పాత్రుడనయ్యా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దెచ్చితివయ్యా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Shikshaku Paathrudanayyaa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Dechchithivayyaa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భాగ్యము నియ్య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మోక్షంబు జూపితివయ్యా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Bhaagyamu Niyya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Mokshambu Joopithivayyaa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అపరాధిని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కృపజూపి బ్రోవుమయ్యా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Aparaadhini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Joopi Brovumayyaa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నెపమెంచకయె నీ కృపలో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నపరాధములను క్షమించు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Nepamenchakaye Nee Krupalo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Naparaadhamulanu Kshaminchu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సిలువకు నిను నే గొట్టి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తులువలతో జేరితిని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Siluvaku Ninu Ne Gotti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Thuluvalatho Jerithini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కలుషంబులను మోపితిని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దోషుండ నేను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Kalushambulanu Mopithini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Doshnda Nenu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ప్రక్కలో బల్లెపుపోటు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గ్రక్కున పొడిచితి నేనే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Prakkalo Ballepu Potu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Grakkuna Podichithi Nene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బాధించితిని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మక్కువ జూపితి వయ్యో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Baadhinchithini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Makkuva Joopithivayyo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ముళ్ళతో కిరీటంబు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నల్లి నీ శిరమున నిడితి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Mullatho Kireetambu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Nalli Nee Shiramuna Nidithi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వల్ల నేరమాయె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దయగల తండ్రి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Valla Neramaaye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Dayagala Thandri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2026-02-25T08:37:24Z</dcterms:created>
  <dcterms:modified xsi:type="dcterms:W3CDTF">2026-02-25T08:37:24Z</dcterms:modified>
</cp:coreProperties>
</file>