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సమస్తము సాధ్యమే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Samasthamu Saadhyame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సమస్తము సాధ్యమే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మహొన్నతుడా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Samasthamu Saadhyame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– నిన్నే స్తుతియింతున్ (4)        ||నీలో||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– Ninne Sthuthiyinthun (4)        ||Neelo||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అలసియున్న నా ప్రాణమును సేదదీర్చువాడవు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జీవజలపు ఊటనిచ్చి తృప్తిపరచువాడవు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Alasiyunna Naa Praanamunu Sedadeerchuvaadavu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Jeevajalapu Ootanichchi Thrupthiparachuvaadavu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ప్రార్థనలన్ని ఆలకించువాడవు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అడిగినవన్ని ఇచ్చేవాడవు నీవు (2)         ||మహొన్నతుడా||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Praardhanalanni Aalakinchuvaadavu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Adiginavanni Ichchevaadavu Neevu (2)     ||Mahonnathudaa||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వేదనలలో జయమిచ్చువాడవు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బుద్దియు జ్ఞానమిచ్చి నడిపించువాడవు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Vedhanalalo Jayamichchuvaadavu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Buddhiyu Gnaanamichchi Nadipinchuvaadavu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నిత్యజీవం ఇచ్చేవాడవు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మాతో ఉన్న ఇమ్మానుయేలువు నీవు (2)         ||మహొన్నతుడా||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 Ichchevaadavu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Maatho Unna Immaanuyeluvu Neevu (2)     ||Mahonnathudaa||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2026-02-25T08:38:11Z</dcterms:created>
  <dcterms:modified xsi:type="dcterms:W3CDTF">2026-02-25T08:38:11Z</dcterms:modified>
</cp:coreProperties>
</file>