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ప్రియమైనట్టి నా యాత్మ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Priyamainatti Naa Yaathma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యాత్మ! నిన్ సృజించి నా బ్రహామ్ సంతతితో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 మారోగ్యము నెసగగా ప్రభునుతింపుమి - ఆమేన్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Yaathma! Nin Srujinchi Naa Brahaam Santhathitho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 Maarogyamu Nesagagaa Prabhunuthimpumi - Aamen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ప్రియమైనట్టి నా యాత్మ కష్టములో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స్తోత్రంబు చెల్లింపు బొదివి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Priyamainatti Naa Yaathma Kashtamulo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Sthothrambu Chellimpu Bodivi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శక్తులుగల నా తేని ( ప్రభునుతింపు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మన్నింపు 4. అందరు గాంచెడులాగు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Shakthulugala Naa Theni ( Prabhunuthimpu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Mannimpu 4. Andaru Gaanchedulaagu Nee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కూడుడిట స్థితి దీవించి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వీణెల గానమున యాకసమందున నుండి కృపన్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Koodudita Sthithi Deevinchi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Veenela Gaanamuna Yaakasamanduna Nundi Krupan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సన్నుతు లొసంగ రండి. గురిపించి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సర్వము వింతగ పాలనచేయుచు ట్రేమతో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Sannuthu Losangga Randi. Guripinchi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Sarvamu Vinthaga Paalanacheyuchu Trematho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జూచు నాతండెవ్వడో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గరుడ విహగ పక్షము లందిడి శక్తు నా ప్రభు నుతింపు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Joochu Naathandevvado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Garuda Vihaga Pakshamu Landidi Shakthu Naa Prabhu Nuthimpu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మిన్ను ర్. సకలాంతః కరణంబులతోడ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నొరయగా నుతింపు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Minnu R. Sakalaanthah Karanambulathoda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Norayagaa Nuthimpu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 సుఖముగా ఆయన నామ ప్రసిద్ధి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 Sukhamugaa Aayana Naama Prasiddhi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Nithyambu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గాచిన ప్రభు నుతింపు. గీర్తింపు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ఎంతో చమత్మతిగా నా వెలుంగులో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Gaachina Prabhu Nuthimpu. Geerthimpu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Entho Chamathmathigaa Naa Velunggulo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2026-08-11T18:46:08Z</dcterms:created>
  <dcterms:modified xsi:type="dcterms:W3CDTF">2026-08-11T18:46:08Z</dcterms:modified>
</cp:coreProperties>
</file>