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నీవే కావాలయ్య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Kaavaalayya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నీవే కావాలయ్య – నాతో కూడా రావాలయ్య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ఘనుడా నీ దివ్యసన్నిధి – నను ఆదుకునే నీ పెన్నిధి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Neeve Kaavaalayya – Naatho Koodaa Raavaalayya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Ghanudaa Nee Divyasannidhi – Nanu Aadukune Nee Pennidhi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కావాలయ్య నాతో రావాలయ్య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Kaavaalayya Naatho Raavaalayya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నాతోవస్తే దిగులు నాకుండదు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ఆజ్ఞాపిస్తే తెగులు నన్నంటదు (2)        ||నీవే కావాలయ్య||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Naathovasthe Digulu Naakundadu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Aagnaapisthe Thegulu Nannantadu (2)        ||Neeve Kaavaalayya||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నాతోవస్తే కొరత నాకుండదు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ఆజ్ఞాపిస్తే క్షయత నన్నంటదు (2)        ||నీవే కావాలయ్య||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Naathovasthe Koratha Naakundadu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Aagnaapisthe Kshayatha Nannantadu (2)        ||Neeve Kaavaalayya||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నాతోవస్తే ఓటమి నాకుండదు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ఆజ్ఞాపిస్తే చీకటి నన్నంటదు (2)        ||నీవే కావాలయ్య||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Naathovasthe Otami Naakundadu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Aagnaapisthe Cheekati Nannantadu (2)        ||Neeve Kaavaalayya||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2026-08-24T10:17:14Z</dcterms:created>
  <dcterms:modified xsi:type="dcterms:W3CDTF">2026-08-24T10:17:14Z</dcterms:modified>
</cp:coreProperties>
</file>