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 కన్న మిన్న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 Kanna Minna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 కన్న మిన్న ఓ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నాన్న కన్న మిన్న ఓ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 Kanna Minna 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Naanna Kanna Minna O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కొదువ 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నీ కృప అంతము కానిది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Koduva 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Nee Krupa Anthamu Kaanidi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తల్లి తన బిడ్డను మరచునా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వారైనా మరచినా నేను మరువను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Thalli Thana Biddanu Marachunaa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Vaarainaa Marachinaa Nenu Maruvanu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వాగ్ధానమిచ్చిన నా యేసయ్యా – (2)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Vaagdhaanamichchina Naa Yesayyaa –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2026-02-25T09:20:03Z</dcterms:created>
  <dcterms:modified xsi:type="dcterms:W3CDTF">2026-02-25T09:20:03Z</dcterms:modified>
</cp:coreProperties>
</file>