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Battle Belongs to The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glory, honor,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strength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glory, honor,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strength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your enemy presses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hard do not fear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battle belongs to the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Take courage my friend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deliverance is near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battle belongs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glory, honor,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strength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glory, honor,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strength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heavenly armor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We'll enter the land,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battle belongs to the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weapon that's fashioned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Against us will stand,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battle belongs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glory, honor,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strength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sing glory, honor,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and strength to the Lord!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power of darkness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Comes in like a flood,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battle belongs to the Lord!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He's raised up a standard,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pow'r of His blood,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battle belongs to the Lord!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2026-08-24T07:35:23Z</dcterms:created>
  <dcterms:modified xsi:type="dcterms:W3CDTF">2026-08-24T07:35:23Z</dcterms:modified>
</cp:coreProperties>
</file>