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notesMasterIdLst>
    <p:notesMasterId r:id="rId3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యేసు 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Yesu 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నేను – నాకై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ఉంటే చాలయ్యా – అదియే నా ఆశ దేవా 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Nenu – Naakai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Unte Chaalayyaa – Adiye Naa Aasha Devaa…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ఉన్నవాడా – నాతో ఉన్నవాడా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నీవుంటే చాలయ్యా – రావా నాకై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Unnavaadaa – Naatho Unnavaadaa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Neevunte Chaalayyaa – Raavaa Naakai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ప్రాణం నీవయ్యా – నా ప్రేమ నీకేయ్యా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ఊపిరి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 Neevayyaa – Naa Prema Neekayyaa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Oopiri Yesayyaa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పాదాలపై అత్తరునై నేనుంటా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ప్రియుడా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Paadaalapai Attharunai Nenuntaa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Priyudaa Yeasayyaa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 కొరకు కాదయ్యా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వరముల కొరకు కాదయ్యా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 Koraku Kaadayyaa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Varamula Koraku Kaadayyaa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ప్రవచనముల కొరకు కాదయ్యా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నీవుంటే నాకు చాలయ్యా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Pravachanamula Koraku Kaadayyaa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Neevunte Naaku Chaalayyaa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శ్వాసే పరలోకం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పోలిన వరములు ఏవి లేవయ్యా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Shwaase Paralokam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Polina Varamulu Evi Levayyaa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ఎన్నెన్ని వరములు నాకున్నా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 జీవితమే వ్యర్ధముగా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Ennenni Varamulu Naakunnaa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 Jeevithame Vyardhamugaa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కోసమే బ్రతికెదను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కోసమే చావైనా మేలేగా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Kosame Brathikedanu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Kosame Chaavainaa Melegaa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నీ..కై ఎవరు రాకున్నా హో…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సువార్తను ప్రకటిస్తా హో… ఓ..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Nee..kai Evaru Raakunnaa Ho..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Suvaarthanu Prakatisthaa Ho.. Oo..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ఎత్తుకే ఎదిగినా – నామమే పొందినా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మాత్రము నీవే చాలయ్యా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Etthuke Ediginaa – Naamame Pondinaa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Maathramu Neeve Chaalayyaa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హతసాక్షిగ నే చస్తా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రా.. నా ప్రియా యేసు రా…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Hatha Saakshiga Ne Chasthaa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Raa.. Naa Priya Yesu Raa..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చేయి తాకగానే కన్నీరు పొంగి పొర్లే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కన్నీటిని చూసి నీ కన్నీరే నను చేరే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Cheyi Thaakagaane Kanneeru Pongi Porle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Kanneetini Choosi Nee Kanneere Nanu Chere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కలిసినట్టు కలవాలనుంది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నే వేచి ఉన్నా రావా నాకై…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Kalisinattu Kalavaalanundi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Ne Vechi Unnaa Raavaa Naakai…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గుండె చప్పుడే పిలిచె నిను రమ్మని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ఊపిరి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Gunde Chappude Piliche Ninu Rammani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Oopiri Yesayyaa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గుండె లోతున ఆలోచన నేనేగా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ప్రియుడా యేసయ్యా.. హో…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Gunde Lothuna Aalochana Nenegaa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Priyudaa Yesayyaa.. Ho..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మాత్రము నీవే చాలయ్యా –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వీడని ప్రియుడవు రావా నాకై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Maathramu Neeve Chaalayyaa –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Veedani Priyudavu Raavaa Naakai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పోలి ఉంటా నే రావా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వేచియున్నా నీ కోసం రావా నాకై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Poli Untaa Nee Raavaa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Vechiyunnaa Nee Kosam Raavaa Naakai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ప్రేమిస్తున్నా నిన్నే నే రావా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రావా… దేవా… రావా… దేవా…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Premisthunnaa Nee Kosam Raavaa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Raavaa.. Devaa.. Raavaa.. Devaa…</a:t>
            </a:r>
            <a:endParaRPr 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మాత్రము నీవే చాలయ్యా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కోసము రావా యేసయ్యా… త్వరగా…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Maathramu Neeve Chaalayyaa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Kosamu Raavaa Yesayyaa.. Thvaragaa…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జాడలో నే నడుస్తానయ్యా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కౌగిలిలో నే ఉంటా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Jaadalone Ne Untaa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Raa.. Naa Priya Yesu Raa.. Ho.. Oo..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రా.. నా ప్రియ యేసు రా.. హో… ఓ..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రా.. నా ప్రియ యేసు రా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Raa.. Naa Priya Yesu Raa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ఆశీర్వాదములు కావయ్యా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అభిషేకము కొరకు కాదయ్యా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Aasheervaadamulu Kaavayyaa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Abhishekamu Koraku Kaadayyaa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ఆశీర్వదమయ్యా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 అభిషేకం నాకెందుకయ్యా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Aasheervaadamayyaa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 Abhishekam Naakendukayyaa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తాకనా నా ప్రాణం నీవయ్యా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జాడలో నే నడుస్తానయ్యా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Thaakanaa Naa Praanam Neevayyaa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Jaadalo Ne Nadusthunaayyaa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కౌగిలిలో నే ఉంటా… ఓ..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రా.. నా ప్రియ యేసు రా… హో… ఓ..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Kougililo Ne Untaa.. Oo..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Raa.. Naa Priya Yesu Raa.. Ho.. Oo..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రా.. నా ప్రియ యేసు రా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Raa.. Naa Priya Yesu Raa –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2026-02-25T09:35:51Z</dcterms:created>
  <dcterms:modified xsi:type="dcterms:W3CDTF">2026-02-25T09:35:51Z</dcterms:modified>
</cp:coreProperties>
</file>