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రక్షణ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Rakshana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రక్షణ – నీవే నిరీక్షణ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దీవెన – నీవే క్షమాపణ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Rakshana Neeve Nireekshana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Deevena Neeve Kshamaapana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ఎంత మంచివాడవయ్యా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ఎంత మంచి మనసయ్యా (2)        ||నీవే 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Entha Manchivaadavayyaa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Entha Manchi Manasayyaa (2)      ||Neeve Naa||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గతమును మన్నించి గుణవంతునిగా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మలచి నన్నే మరిపించి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Gathamunu Manninchi Gunavanthuniga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Malachi Nanne Maripinchi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మనిషిగా మార్చినావు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మనసు నాకిచ్చినావు (2)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Manishigaa Maarchinaavu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Manasu Naakichchinaavu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కన్నీరు తుడచి కష్టాలు తీర్చి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అండగ నిలిచి అడ్డులన్ని తొలగించి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Kanneeru Thudachi Kashtaalu Theerchi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Andaga Nilachi Addulanni Tholaginchi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మనిషిగా మార్చినావు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మాదిరిగ చేసినావు (2)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Manishigaa Maarchinaavu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Maadiriga Chesinaavu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2026-02-25T09:35:39Z</dcterms:created>
  <dcterms:modified xsi:type="dcterms:W3CDTF">2026-02-25T09:35:39Z</dcterms:modified>
</cp:coreProperties>
</file>