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క్రీస్తుని మంచి శిష్యులముగా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Kreesthuni Manchi Shishyulamugaa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నిశ్చయించుచు అందు నిలిచియుండి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దినమందు హర్షింతుము     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క్రీస్తుని మంచి శిష్యులముగా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 సాగెదము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Kreesthuni Manchi ShishyulamugaaVishwaasamutho Saagedamu (2)Manamandarumu Aayana SevanuEkamai Sadaa Jesedam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మనమందరము ఆయన సేవను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ఏకమై సదా జేసెదం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 ప్రభువు శీఘ్రముగ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వేగముగా సేవ చేతుము (2)    ||యేసు 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 Prabhuvu Sheeghramuga VachchunuAthi Vegamugaa Seva Chethumu (2)            ||Yesu 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 యెడల ప్రేమ జూపెదం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చెంతకు పిలిచెదము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 Yedala Prema JoopedamYesu Chenthaku Pilichedamu (2)Athi Sheeghrambugaa UthsaahambuthoRaaja Maargamunu Choopedamu        ||Mana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శీఘ్రంబుగా ఉత్సాహంబుతో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 మార్గమును చూపెదము     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దుర్గమును పడగొట్టి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యేసు కొరకే జీవింతుము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Durgamunu PadagottiIka Yesu Korake Jeevinthumu (2)Ee Lokamanthatan Prabhu Yesu NaamamunElla Velalandu Chaatedamu        ||Mana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లోకమంతటన్ ప్రభు యేసు నామమున్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 వేళలందు చాటెదము     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ప్రాణాత్మ దేహములు ప్రభు సేవకే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జీవించుట తన కొరకే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Praanaathma Dehamulu Prabhu SevakeIka Jeevinchuta Thana Korake (2)Ani Nishchayinchuchu Andu NilichiyundiPrabhu Dinamandu Harshinthumu        ||Mana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2026-02-25T09:25:42Z</dcterms:created>
  <dcterms:modified xsi:type="dcterms:W3CDTF">2026-02-25T09:25:42Z</dcterms:modified>
</cp:coreProperties>
</file>