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వత్తు లచ్ఛం కిన్నెరంగళ్ కొండు పాడునాళమ్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Vaththu Lachchham Kinnerangal Kondu Paadunaalam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వత్తు లచ్ఛం కిన్నెరంగళ్ కొండు పాడునాళమ్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వత్తు లచ్ఛం మత్తళంగళ్ కొట్టి పాడునాళమ్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Vaththu Lachchhan Kinneranggal Kondu Paadunaalam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Vaththu Lachchhan Maththalanggal Kotti Paadunaalam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పోదాద్ పోదాద్ పోదాద్ తంబి, పోదాద్ పోదాద్ తంగై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అత్తవై పెరియద్సమ్ యేసునామమే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Podaad Podaad Podaad Thambi, Podaad Podaad Thanggai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Aththavai Periyadsam Yesunaamame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2026-08-24T10:17:48Z</dcterms:created>
  <dcterms:modified xsi:type="dcterms:W3CDTF">2026-08-24T10:17:48Z</dcterms:modified>
</cp:coreProperties>
</file>