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 గీతము మనసార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 Geethamu Manasaara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 గీతము మనసార నేను పాడెద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విజయముకై ప్రాణ త్యాగము చేసావు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 Geethamu Manasaara Nenu Paadeda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Vijayamukai Praana Thyaagamu Chesaavu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పునరుత్తానుడ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ఆలాపన నీకే నా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Punarutthaanuda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Aalaapana Neeke Naa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ఉన్నతమైన నీ ఉపదేశము నా నిత్య జీవముకే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పుటము వేసితివే నీ రూపము చూడ నాలో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Unnathamaina Nee Upadeshamu Naa Nithya Jeevamuke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Putamu Vesithive Nee Roopamu Chooda Naalo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తీర్మానమే నను నిలిపినది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ఉత్తమమైన సంఘములో (2)        ||విజయ||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Theermaaname Nanu Nilipinadi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Utthamamaina Sanghamulo (2)       ||Vijaya||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ఒకని ఆయుషు ఆశీర్వాదము నీ వశమైయున్నవి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సరిహద్దులలో నెమ్మది కలిగెను నాలో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Okani Aayushu Aasheervaadamu Nee Vashamaiyunnavi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Sarihaddulalo Nemmadi Kaligenu Naalo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సంకల్పమే మహిమైశ్వర్యము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పరిశుద్ధులలో చూపినది (2)        ||విజయ||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Sankalpame Mahimaishvaryamu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Parishuddhulalo Choopinadi (2)       ||Vijaya||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యెరుషలేం సీయోను నాకై నిర్మించుచున్నావు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నిరక్షణయే రగులుచున్నది నాలో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Yerushalem Seeyonu Naakai Nirminchuchunnaavu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Nirakshanaye Raguluchunnadi Naalo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ఆధిపత్యమే అర్హత కలిగించె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ప్రసన్న వదనమును ఆరాధించ (2)        ||విజయ||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Aadhipathyame Arhatha Kaliginche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Prasanna Vadanamunu Aaraadhincha (2)       ||Vijaya||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2026-02-25T09:33:02Z</dcterms:created>
  <dcterms:modified xsi:type="dcterms:W3CDTF">2026-02-25T09:33:02Z</dcterms:modified>
</cp:coreProperties>
</file>