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వాసులారా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Vaasulaaraa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వాసులారా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స్తుతియించుడి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Vaasulaaraa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Sthuthiyinchudi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స్థలముల నివాసులారా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స్తుతియించుడి – హల్లేలూయ (2)         ||ఆకాశ||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Sthalamula Nivaasulaaraa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Sthuthiyinchudi – Hallelooya (2)        ||Aakaasha||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దూతలారా మరియు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సైన్యములారా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Doothalaaraa Mariyu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Sainyamulaaraa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 చంద్ర తారలారా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స్తుతియించుడి – హల్లేలూయ (2)         ||ఆకాశ||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Surya Chandra Thaaralaaraa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Sthuthiyinchudi – Hallelooya (2)        ||Aakaasha||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 భుజనులారా మరియు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జనముల అధిపతులారా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 Bhoojanulaaraa Mariyu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Janamula Adhipathulaaraa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వృద్దులు బాలురు, యవ్వనులారా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స్తుతియించుడి – హల్లేలూయ (2)         ||ఆకాశ||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Vruddhulu Baaluru, Yavvanulaaraa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Sthuthiyinchudi – Hallelooya (2)        ||Aakaasha||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క్రీస్తుకు సాక్షులారా మరియు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సైనికులారా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Kreesthuku Saakshulaaraa Mariyu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Sainikulaaraa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 పావన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ఘనముగ స్తుతియించుడి – హల్లేలూయ (2)         ||ఆకాశ||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 Paavana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Ghanamuga Sthuthiyinchudi – Hallelooya (2)        ||Aakaasha||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2026-02-25T09:26:47Z</dcterms:created>
  <dcterms:modified xsi:type="dcterms:W3CDTF">2026-02-25T09:26:47Z</dcterms:modified>
</cp:coreProperties>
</file>