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స్వర్థ ప్రేమను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Svartha Premanu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నిశ్వార్ధ ప్రేమను చూపించి – మను జాళికే నీవు సేవను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పాపములను పరిహరింప – మాకై పరిహార మైతివే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Nishvaardha Premanu Choopinchi – Manu Jaalike Neevu Sevanu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Paapamulanu Pariharimpa – Maakai Parihaara Maithive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మలినమైన మాతనువులు – శుద్దియాయె నీరుధిరంతో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సంతసంబున జీవమిచ్చి – మమ్మును నీ దరి చేర్చుకో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Malinamaina Maathanuvulu – Shuddiyaaye Neerudhirantho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Santhasambuna Jeevamichchi – Mammunu Nee Dari Cherchuko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ప్రేమకై మేమూ – ఏమియ్య గల వారము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నిన్ను స్తుతి యించెదము – నీ రాకకై మేము వీక్షించెదము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Premakai Memoo – Emiyya Gala Vaaramu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 Ninnu Sthuthi Yinchedamu – Nee Raakakai Memu Veekshinchedamu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2026-08-24T10:16:53Z</dcterms:created>
  <dcterms:modified xsi:type="dcterms:W3CDTF">2026-08-24T10:16:53Z</dcterms:modified>
</cp:coreProperties>
</file>