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కృపచేత రక్షించెను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Krupachetha Rakshinchenu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కృపచేత రక్షించెను కృపచేత రక్షించెను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Krupachetha Rakshinchenu Krupachetha Rakshinchenu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ఇదే నా కథ స్తుతి దేవునికే - కృపచేత నన్ను రక్షించెను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Ide Naa Katha Sthuthi Devunike - Krupachetha Nannu Rakshinchenu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2026-08-11T18:40:30Z</dcterms:created>
  <dcterms:modified xsi:type="dcterms:W3CDTF">2026-08-11T18:40:30Z</dcterms:modified>
</cp:coreProperties>
</file>