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Love That Will Not Let Me Go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morn shall tearless be.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Cross that liftest up my head,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dare not ask to fly from Thee;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lay in dust life's glory dead,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from the ground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blossoms red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 that shall endless be.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Love that will not let me go,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rest my weary soul in Thee;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give Thee back the life I owe,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in Thine ocean depths its flow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richer, fuller be.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Light that followest all my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yield my flickering torch to Thee;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restores its borrowed ray,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in Thy sunshine's blaze its day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brighter, fairer be.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Joy that seekest me through pain,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cannot close my heart to Thee;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trace the rainbow through the rain,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feel the promise is not vain,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2026-08-24T07:34:55Z</dcterms:created>
  <dcterms:modified xsi:type="dcterms:W3CDTF">2026-08-24T07:34:55Z</dcterms:modified>
</cp:coreProperties>
</file>