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నీదు కృపా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Aashcharyakarudaa Needu Krupaa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నీదు కృపా - అనుదినం అనుభవించెద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అంతము లేనిది నీ కృప శాశ్వతమైనది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Aashcharyakarudaa Needu Krupaa - Anudinan Anubhavincheda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Anthamu Lenidi Nee Krupa Shaashvathamainadi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పిలచి నీతితో నింపి - రక్షించినది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జీవితమును చేసెదను - అమూల్యమైన కృపతో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||ఆశ్చర్య]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కంటె ఉన్నతమైనది - నీ దివ్యమిన కృపయే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మార్గములలో స్థిరపరచినది -నవనూతన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||ఆశ్చర్య]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- నీ కృపాతిశయము నిత్యమూ కీర్తించెదను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గూర్పి పాడెదను - ఆత్మానందముతో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||ఆశ్చర్య]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2026-08-11T18:37:54Z</dcterms:created>
  <dcterms:modified xsi:type="dcterms:W3CDTF">2026-08-11T18:37:54Z</dcterms:modified>
</cp:coreProperties>
</file>