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ఆకాశము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Aakaashamu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భూమి ఆకాశము నీవే - భూధర శిఖరములు నీవే = భూ ప్రజలు నీవారే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బలశౌర్యములు నీవే ||సృష్టి||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Bhoomi Aakaashamu Neeve - Bhoodhara Shikharamulu Neeve = Bhoo Prajalu Neevaare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Balashauryamulu Neeve ||Srushti||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బంగారములు నీవే - మాకున్న వరములు నీవే = మా దేహముల్‌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గేహముల్‌ మా జీవితము నీవే ||సృష్టి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Banggaaramulu Neeve - Maakunna Varamulu Neeve = Maa Dehamul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Gehamul Maa Jeevithamu Neeve ||Srushti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వెలలేని గాలి వెలుతురులు - విలువైన పాడి పైరులు = వివిధంబులైన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దీవెనలు - నీ కరుణా వర్షములు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Velaleni Gaali Veluthurulu - Viluvaina Paadi Pairulu = Vividhambulaina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Deevenalu - Nee Karunaa Varshamulu Srushti!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 గ్రంథపు పలుకులు - పరలోక తేనె చినుకులు = ప్రభు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మాటలు - మా వెల్లు బాటలు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 Granthapu Palukulu - Paraloka Thene Chinukulu = Prabhu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Maatalu - Maa Vellu Baatalu Srushti!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_మాదంత నీదే మహా దేవా - మా రాజువయ్యా యెహోవా = మా తనువుల్‌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మా యావదాస్తి నీవే ||సృష్టి||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_Maadantha Neede Mahaa Devaa - Maa Raajuvayyaa Yehovaa = Maa Thanuvul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Maa Yaavadaasthi Neeve ||Srushti||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_మేమిచ్చు కాన్మ యేపాటిది? యే ప్రేమ నీకు సాటిది? = మోక్ష నాధా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యేసుప్రభో - అంగీకరించువిభో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_Memichchu Kaanma Yepaatidi? Ye Prema Neeku Saatidi? = Moksha Naadhaa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Yesuprabho - Anggeekarinchuvibho Srushti!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కుమార శుద్దాత్ముడా - త్రియేక దేవ స్తోత్రముల్‌ = దాత వీవే నేతవీవే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దేవాది దేవుండవే | సృష్టి!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Kumaara Shuddaathmudaa - Thriyeka Deva Sthothramul = Daatha Veeve Nethaveeve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Devaadi Devundave | Srushti!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2026-08-11T18:44:33Z</dcterms:created>
  <dcterms:modified xsi:type="dcterms:W3CDTF">2026-08-11T18:44:33Z</dcterms:modified>
</cp:coreProperties>
</file>