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మంగళమే యేసునకు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Mangalame Yesunaku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యుక్త స్తోత్రార్హునకు – భక్త రక్షామణికి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పరంజ్యోతి యగు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Yuktha Sthothraarhunaku – Bhaktha Rakshaamaniki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Paramjyothi Yagu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సార్వభౌమునకు మంగళమే           ||మంగళమే||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Saarvabhoumunaku Mangalame        ||Mangalame||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 ఘోర కలుషముల – నురుమారంగ నిల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కరుదెంచిన మా పాలి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 Ghora Kalushamula – Nurumaaranga Nila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Karudenchina Maa Paali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 రక్షకునకు మంగళమే           ||మంగళమే||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 Rakshakunaku Mangalame        ||Mangalame||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పరమపురి వాసునకు – నర దైవ రూపునకు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పరమేశ్వర తనయునకు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Paramapuri Vaasunaku – Nara Daiva Roopunaku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Parameshwara Thanayunaku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బ్రణుతింతుము నిన్ను మంగళమే           ||మంగళమే||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Branuthinthumu Ninnu Mangalame        ||Mangalame||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మంగళమే యేసునకు – మానుజావతారునకు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శృంగార ప్రభువునకు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Mangalame Yesunaku – Manujaavathaarunaku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Shrungaara Prabhuvunaku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క్షేమాధిపతికి మంగళమే           ||మంగళమే||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Kshemaadhipathiki Mangalame        ||Mangalame||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పవిత్రునకు – వర దివ్య తేజునకు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నిరుపమానందునకు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Pavithrunaku – Vara Divya Thejunaku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Nirupamaanandunaku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నిపుణ వేద్యునకు మంగళమే           ||మంగళమే||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Nipuna Vedyunaku Mangalame        ||Mangalame||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 సంహారునకు – వర సుగుణోదారునకు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సంపన్నునకు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 Samhaarunaku – Vara Sugunodaarunaku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Sampannunaku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 దీప్తునకు మంగళమే           ||మంగళమే||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 Deepthunaku Mangalame        ||Mangalame||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ప్రవర్తునకు – సద్ధర్మ శీలునకు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స్వయంజీవునకు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Pravarthunaku – Saddharma Sheelunaku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Swayamjeevunaku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నిర్మలాత్మునకు మంగళమే           ||మంగళమే||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Nirmalaathmunaku Mangalame        ||Mangalame||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2026-02-25T08:47:15Z</dcterms:created>
  <dcterms:modified xsi:type="dcterms:W3CDTF">2026-02-25T08:47:15Z</dcterms:modified>
</cp:coreProperties>
</file>