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యేసు ప్రభో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Yesu Prabhu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ప్రేమ నుండి నన్ను వేరు చేయునా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 హల్లెలూయ ఆమెన్ హల్లెలూయ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Prema Nundi Nannu Veru Cheyunaa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 Hallelooya Aamen Hallelooya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రక్షకుడా…                      ||రక్షకుడా||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Rakshakudaa…           ||Rakshakudaa||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 యేసు ప్రభో స్తోత్రము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స్వచ్చమైన నిత్య ప్రేమ చూపిన దేవా (2)       ||రక్షకుడా||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 Yesu Prabho Sthothramu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Swachchamaina Nithya Prema Choopina Devaa (2)    ||Rakshakudaa||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లోక రక్షణకై సిలువనెక్కెను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 అయిననూ బాధ అయిననూ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Loka Rakshanakai Siluvanekkenu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 Ayinanuu Baadha Ayinanuu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ప్రేమ నుండి నన్ను వేరు చేయునా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నుండి నన్ను వేరు చేయునా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Prema Nundi Nannu Veru Cheyunaa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Veru Cheyunaa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రక్షకుడా…                      ||రక్షకుడా||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Rakshakudaa…           ||Rakshakudaa||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ఎంచలేని యేసు నాకై హింస పొందెనే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హింస అయిననూ హీనత అయిననూ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Enchaleni Yesu Naakai Himsa Pondene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Himsa Ayinanuu Heenatha Ayinanuu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 ప్రేమ నుండి నన్ను వేరు చేయునా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 ప్రేమ నుండి నన్ను వేరు చేయునా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 Prema Nundi Nannu Veru Cheyunaa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 Prema Nundi Nannu Veru Cheyunaa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రక్షకుడా…                      ||రక్షకుడా||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Rakshakudaa…           ||Rakshakudaa||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ఎన్నడైన మారని మా యేసుడుండగా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ఉన్నవైననూ రానున్నవైననూ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Ennadaina Maarani Maa Yesudundagaa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Unnavainanuu Raanunnavainanuu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2026-02-25T08:36:34Z</dcterms:created>
  <dcterms:modified xsi:type="dcterms:W3CDTF">2026-02-25T08:36:34Z</dcterms:modified>
</cp:coreProperties>
</file>