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ఎల్ రోయి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Royi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ఎల్ రోయివై నను చూడగా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Royivai Nanu Choodagaa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దర్శనమే నా బలమాయెను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Darshaname Naa Balamaayenu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ఎల్ రోయివై నీవు నను చేరగా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Royivai Neevu Nanu Cheragaa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స్వరమే నాకు ధైర్యమిచ్చెను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Swarame Naaku Dhairyamichchenu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ముఖకాంతియే నా ధైర్యము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Mukhakaanthiye Naa Dhairyamu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ముఖకాంతియే నా బలము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Mukhakaanthiye Naa Balamu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మరణమే నన్నావరించగా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Maraname Nannaavarinchagaa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వాక్యమే నాతో నిలిచెను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Vaakyame Naatho Nilichenu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ఎల్ రోయివై నను చూడగా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Royivai Nanu Choodagaa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శత్రువే సిగ్గునొందెను   ||నీ ముఖ||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Shathruve Siggunondenu ||Nee Mukha||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విశ్వాసమే శోధించబడగా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Vishvaasame Shodhinchabadagaa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కృపయే నాతో నిలిచెను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Krupaye Naatho Nilichenu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ఎల్ రోయివై నను చూడగా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Royivai Nanu Choodagaa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శత్రు ప్రణాళిక ఆగిపోయెను   ||నీ ముఖ||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Shathru Pranaalika Aagipoyenu ||Nee Mukha||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ఒంటరినై నేను నిను చేరగా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Ontarinai Nenu Ninu Cheragaa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పక్షమై నీవు నిలచితివే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Pakshamai Neevu Nilachithive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ఎల్ రోయివై నను చూడగా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Royivai Nanu Choodagaa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శత్రువే పారిపోయెను   ||నీ ముఖ||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Shathruve Paaripoyenu ||Nee Mukha||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2026-10-22T17:15:57Z</dcterms:created>
  <dcterms:modified xsi:type="dcterms:W3CDTF">2026-10-22T17:15:57Z</dcterms:modified>
</cp:coreProperties>
</file>