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కలములతో రాయగలమా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Kalamulatho Raayagalamaa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కలములతో రాయగలమా కవితలతో వర్ణించగలమా కలలతో వివరించగలమా నీ మహోన్నతమైన ప్రేమా (2) ఆరాధింతును (4) రారాజువు నీవే నా తండ్రివి నీవే నిను విడువను ఎడబాయను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Kalamulatho Raayagalamaa Kavithalatho Varninchagalamaa Kalalatho Vivarinchagalamaa Nee Mahonnathamaina Premaa (2) Aaraadhinthunu (4) Raaraajuvu Neeve Naa Thandrivi Neeve Ninu Viduvanu Edabaayanu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ఆకాశములు నీ మహిమను వివరించుచున్నవి అంతరిక్షము నీ చేతి పనిని వర్ణించుచున్నది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Aakaashamulu Nee Mahimanu Vivarinchuchunnavi Antharikshamu Nee Chethi Panini Varninchuchunnadi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ప్రాణము నీ కొరకై తపియించుచున్నది (2)     ||ఆరాధింతును||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Praanamu Nee Korakai Thapiyinchuchunnadi (2)         ||Aaraadhinthunu||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సెరాపులు కెరూబులు నిత్యము నిను స్తుతియించుచున్నవి మహా దూతలు ప్రధాన దూతలు నీ నామము కీర్తించుచున్నవి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Seraapulu Keroobulu Nithyamu Ninu Sthuthiyinchuchunnavi Mahaa Doothalu Pradhaana Doothalu Nee Naamamu Keerthinchuchunnavi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ప్రాణము నీ కొరకై తపియించుచున్నది (2)      ||ఆరాధింతును||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Praanamu Nee Korakai Thapiyinchuchunnadi (2)         ||Aaraadhinthunu||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2026-02-25T08:47:07Z</dcterms:created>
  <dcterms:modified xsi:type="dcterms:W3CDTF">2026-02-25T08:47:07Z</dcterms:modified>
</cp:coreProperties>
</file>