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మనశ్శాంతియే మహా భాగ్యము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Manashshaanthiye Mahaa Bhaagyamu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||మన||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||Mana||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_పరమదయానిధి క్రీస్తుని బలమునం - బాప భరంబులు విడు నన్న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పరిశుద్ద్ధాత్ముని - బంధుత్వంబున - అరమర చీంకటు - అలన్నియుం దొలం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_Paramadayaanidhi Kreesthuni Balamunan - Baapa Bharambulu Vidu Nanna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Parishudddhaathmuni - Bandhuthvambuna - Aramara Cheengkatu - Alanniyun Dolan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గును ||మన||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Gunu ||Mana||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మనసానందముం బొందుట కన్నను - మరి యే భాగ్యము గల దన్న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అనుమానము లింక - సుఖంబులు - దిన మొక గడికొక - తీరై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Manasaanandamun Bonduta Kannanu - Mari Ye Bhaagyamu Gala Danna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Anumaanamu Lingka - Sukhambulu - Dina Moka Gadikoka - Theerai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యుండును ||మన||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Yundunu ||Mana||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దిటముగం ప్రార్ధన యను ఖడ్గముం గని - తిరుగు పిశాచము చన్న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పటుదీప్తులు గల - ప్రభు శాస్త్రోక్తులు - బహు సంశయ పం - కము నింకించును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Ditamugan Praardhana Yanu Khadgamun Gani - Thirugu Pishaachamu Channa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Patudeepthulu Gala - Prabhu Shaasthrokthulu - Bahu Sanshaya Pan - Kamu Ningkinchunu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||మన||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||Mana||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సాధు జనోత్తమ క్రైస్తవ సంగతి - సమకూడిన నన్న = శోధన లన్నిటి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స్థిరముగ - శుభమతి కన్నను - సుఖమే మున్నది ||మన||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Saadhu Janoththama Kraisthava Sanggathi - Samakoodina Nanna = Shodhana Lanniti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Sthiramuga - Shubhamathi Kannanu - Sukhame Munnadi ||Mana||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దానను వానికి దురితము - దగిలెడు విధిం గనవలె నన్న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యొనర గ క్రీస్తుని - వధ్యాస్తంభముం - గని విశ్వాసముం - గట్టిగం బెంచిన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Daananu Vaaniki Durithamu - Dagiledu Vidhin Ganavale Nanna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Yonara Ga Kreesthuni - Vadhyaasthambhamun - Gani Vishvaasamun - Gattigan Benchina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||మన||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||Mana||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క్షమయును స్నేహము ప్రభుకడ నేర్చిన - శత్రువు లింక భువి లేరన్న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సమదృష్టి జగ - జ్ఞనుల గనుంగొను - సత్రైస్తవులకు - సాధన మనం దగు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Kshamayunu Snehamu Prabhukada Nerchina - Shathruvu Lingka Bhuvi Leranna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Samadrushti Jaga - Gnanula Ganunggonu - Sathraisthavulaku - Saadhana Manan Dagu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2026-08-11T18:44:51Z</dcterms:created>
  <dcterms:modified xsi:type="dcterms:W3CDTF">2026-08-11T18:44:51Z</dcterms:modified>
</cp:coreProperties>
</file>