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నన్ను విడచినా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Nannu Vidachinaa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కొండ కోట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Konda Kota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నిన్ను నమ్ముకొంటిని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విడువనంటివే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Ninnu Nammukontini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Viduvanantive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తోడుయు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నీడయు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Needayu Neeve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తోడు నీడ నీవే యేసయ్యా (2)     ||అందరు నన్ను||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Thodu Needa Neeve Yesayyaa (2)     ||Andaru Nannu||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అందరు నన్ను విడచినా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విడువనంటివే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Andaru Nannu Vidachinaa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Viduvanantive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తల్లియు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తండ్రియు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Thandriyu Neeve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తండ్రి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Thandri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నన్ను విడచినా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విడువనంటివే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Nannu Vidachinaa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Viduvanantive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బంధువు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మిత్రుడ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Bandhuvu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Mithruda Neeve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బంధు మిత్రుడ నీవే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Bandhu Mithruda Neeve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వ్యాధులు నన్ను చుట్టినా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బాధలు నన్ను ముట్టినా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Vyaadhulu Nannu Chuttinaa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Baadhalu Nannu Muttinaa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కొండయు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కోటయు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Kondayu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Kotayu Neeve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2026-02-25T09:16:42Z</dcterms:created>
  <dcterms:modified xsi:type="dcterms:W3CDTF">2026-02-25T09:16:42Z</dcterms:modified>
</cp:coreProperties>
</file>