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సరిచేయుమో దేవా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Sari Cheyumo Devaa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 ఒక దినమైనను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వేయి దినములకంటే బహుశ్రేష్టము.. అని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 Oka Dinamainanu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Veyi Dinamulakante Bahu Shreshtamu.. Ani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తెలుసుకున్నాను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సరి చేయుమో దేవా (2)         ||సరి||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Thelusukunnaanu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Sari Cheyumo Devaa (2)         ||Sari||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సరిచేయుమో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బలపరచుమో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Sari Cheyumo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Balaparachumo Prabhuvaa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ఆత్మతో నను అభిషేకించి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సరి చేయుమో దేవా (2)         ||సరి||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Aathmatho Nanu Abhishekinchi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Sari Cheyumo Devaa (2)         ||Sari||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దూరమైతి నీ సన్నిధి విడచి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పారిపోతి నీ గాయము రేపి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Dooramaithi Nee Sannidhi Vidachi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Paaripothi Nee Gaayamu Repi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లోకమునే స్నేహించితి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 మదిలో నింపుకున్న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Lokamune Snehinchithi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 Madilo Nimpukunna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 తప్పని తెలిసి తిరిగి వచ్చి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 నే మోకరించి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 Thappani Thelasi Thirigi Vachchi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 Ne Mokarinchi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బ్రతిమాలుచున్నాను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సరి చేయుమో దేవా (2)         ||సరి||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Brathimaaluchunnaanu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Sari Cheyumo Devaaa (2)         ||Sari||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నింపుము నీ వాక్యము మదిలో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పెంచుము నను నీ పాలనలో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Nimpumu Nee Vaakyamu Madilo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Penchumu Nanu Nee Paalanalo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శోధనను గెలిచే ప్రతి మార్గం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ఇవ్వుము నాకు ప్రతి క్షణము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Shodhananu Geliche Prathi Maargam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Ivvumu Naaku Prathi Kshanamu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2026-02-25T09:19:27Z</dcterms:created>
  <dcterms:modified xsi:type="dcterms:W3CDTF">2026-02-25T09:19:27Z</dcterms:modified>
</cp:coreProperties>
</file>