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ఎన్నని చెప్పెదను యేసయ్యా</a:t>
            </a:r>
            <a:endParaRPr lang="en-US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 ప్రేమ నాపై చూపిన నీ కొరకే జీవిస్తూ (2)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 Prema Naapai Choopina Nee Korake Jeevisthoo (2)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చాలిస్తా ఈ తనువు నీ దివ్య సేవలో (2)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Chaalisthaa Ee Thanuvu Nee Divya Sevalo (2)</a:t>
            </a:r>
            <a:endParaRPr lang="en-US" sz="3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వందనమయ్యా యేసయ్యా నీకే వందనం (4)   ||ఎన్నని||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Vandanamayyaa Yesayyaa Neeke Vandanam (4) ||Ennani||</a:t>
            </a:r>
            <a:endParaRPr lang="en-US" sz="3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ఎన్నని చెప్పెదను యేసయ్యా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Ennani Cheppedanu Yesayyaa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పట్ల నీవు చేసిన మేలులన్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Patla Neevu Chesina Melulan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ఎంతని వివరింతు యేసయ్యా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Enthani Vivarinthu Yesayyaa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నాపైన నీవు చూపిన ప్రేమను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Naapaina Neevu Choopina Premanu (2)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అసంఖ్యాక మేలులతో అత్యధిక ప్రేమతో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Asankhyaaka Melulatho Athyadhika Prematho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బ్రోచి కాయుచుంటివి నీ కంటిపాపలా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Brochi Kaayuchuntivi Nee Kantipaapalaa (2)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వందనమయ్యా యేసయ్యా నీకే వందనం (4)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Vandanamayyaa Yesayyaa Neeke Vandanam (4)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 సెలవు లేకున్నా పీల్చలేను గాలిని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 Selavu Lekunnaa Peelchalenu Gaalini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లేకున్నా తినలేను ఆహారం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Lekunnaa Thinalenu Aahaaram (2)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కరుణ లేకున్నా నిద్రించి లేవలేను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Karuna Lekunnaa Nidrinchi Levalenu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సాయం లేకున్నా ఒక్క అడుగు వేయలేను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Saayam Lekunnaa Okka Adugu Veyalenu (2)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వందనమయ్యా యేసయ్యా నీకే వందనం (4)   ||ఎన్నని||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Vandanamayyaa Yesayyaa Neeke Vandanam (4) ||Ennani||</a:t>
            </a:r>
            <a:endParaRPr lang="en-US" sz="3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నీవు సాయం చేయని సమయం ఏదైనా ఉందేమో అని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Neevu Saayam Cheyani Samayam Edainaa Undemo Ani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వెదకినా గానీ లేనే లేదు ఒక్క క్షణం (2)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Vedakinaa Gaani Lene Ledu Okka Kshanam (2)</a:t>
            </a:r>
            <a:endParaRPr lang="en-US" sz="3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2026-09-09T21:21:37Z</dcterms:created>
  <dcterms:modified xsi:type="dcterms:W3CDTF">2026-09-09T21:21:37Z</dcterms:modified>
</cp:coreProperties>
</file>