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</p:sldIdLst>
  <p:notesMasterIdLst>
    <p:notesMasterId r:id="rId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notesMaster" Target="notesMasters/notesMaster1.xml"/><Relationship Id="rId10" Type="http://schemas.openxmlformats.org/officeDocument/2006/relationships/presProps" Target="presProps.xml"/><Relationship Id="rId11" Type="http://schemas.openxmlformats.org/officeDocument/2006/relationships/viewProps" Target="viewProps.xml"/><Relationship Id="rId12" Type="http://schemas.openxmlformats.org/officeDocument/2006/relationships/theme" Target="theme/theme1.xml"/><Relationship Id="rId1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मसीह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Masih 2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यीशु मसीह तेरे जैसा – है कोई नहीं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तेरे चनों में झुके आसमान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Yeshu Masih There Jaisaa – Hai Koi Nahi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There Charnon Mein Jhuke Aasmaan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और महिमा गाये सभी (2)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हम गाये होसन्ना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Aur Mahimaa Gaye Sabhi (2)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 Gaaye Hosannaa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राजाओं का है राजा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तेरी महिमा होवे सदा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Raajaaon Kaa Hai Raajaa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Theri Mahimaa Howe Sadaa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तू है प्रभु हमारा खुदा (2)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Thu Hai Prabhu Hamaaraa Khudaa (2)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प्यारे पिता तूने हमसे – कितना प्यार किया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हमें पापों से छुड़ाने को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Pyaare Pithaa Thune Hamse – Kithnaa Pyaar Kiyaa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Hame Paapon Se Chudaane Ko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अपने बेटे को कुर्बान किया (2)     ||हम गाये||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Apne Bete Ko Kurbaan Kiyaa (2)       ||Ham Gaaye||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7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2026-02-25T09:15:01Z</dcterms:created>
  <dcterms:modified xsi:type="dcterms:W3CDTF">2026-02-25T09:15:01Z</dcterms:modified>
</cp:coreProperties>
</file>