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ప్రభువైన క్రీస్తుకు - దాసులారా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Prabhuvaina Kreesthuku - Daasulaaraa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యెహోవానే మీరు సేవించుచుందుడి - వేరెవ్వరిని ఇక సేవించకుడి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పొలములో పంటలు పండకయున్నను - సాలలో పశువులు లేకపోయినను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Yehovaane Meeru Sevinchuchundudi - Verevvarini Ika Sevinchakudi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Polamulo Pantalu Pandakayunnanu - Saalalo Pashuvulu Lekapoyinanu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సర్వదా సేవించుచు - మీరు - ప్రభువులో హర్షించుడి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Sarvadaa Sevinchuchu - Meeru - Prabhuvulo Harshinchudi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సర్వము ప్రభుకై అర్పించుకొని - ఆసక్తిగా తన సేవ చేయుడి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ఘనమైన ఈ గొప్ప భాగ్యము - గమనము చేయుడి మీ బాధ్యత ఇదే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Sarvamu Prabhukai Arpinchukoni - Aasakthigaa Thana Seva Cheyudi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Ghanamaina Ee Goppa Bhaagyamu - Gamanamu Cheyudi Mee Baadhyatha Ide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వ్యర్థము కానేరదు - ప్రభునందు మీ ప్రతి ప్రయాసము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Vyarthamu Kaaneradu - Prabhunandu Mee Prathi Prayaasamu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ప్రభువు త్వరగా రానైయున్నాడు నిద్రించువారు విడువబడెదరు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మెళకువగా నుండు దాసులైయుండి - తన చిత్తమును జరిగించుచుండుడి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Prabhuvu Thvaragaa Raanaiyunnaadu Nidrinchuvaaru Viduvabadedaru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Melakuvagaa Nundu Daasulaiyundi - Thana Chiththamunu Jariginchuchundudi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జీతము తానిచ్చును - మీకు మీ క్రియల ప్రతిఫలముగా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Jeethamu Thaanichchunu - Meeku Mee Kriyala Prathiphalamugaa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ప్రభువైన క్రీస్తుకు - దాసులారా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Prabhuvaina Kreesthuku - Daasulaaraa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పరిపూర్ణమనస్సుతో - ప్రభును సేవించుడి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Paripoornamanassutho - Prabhunu Sevinchudi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సన్నిధిలో నిలచుటకును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Sannidhilo Nilachutakunu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శ్రద్ధగాను కొలచుటకును మిమ్మును ప్రభు ఎన్నుకొనెను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Shraddhagaanu Kolachutakunu Mimmunu Prabhu Ennukonenu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పాపము వలన గత కాలమున - సాతానునకు దాసులమై యుంటిమి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పాపక్షమాపణ క్రీస్తులో పొంది - సాతాను చెరనుండి విడుదల నొంది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Paapamu Valana Gatha Kaalamuna - Saathaanunaku Daasulamai Yuntimi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Paapakshamaapana Kreesthulo Pondi - Saathaanu Cheranundi Vidudala Nondi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ధన్యులమైతిమి - క్రీస్తుకు - దాసులమైతిమి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Dhanyulamaithimi - Kreesthuku - Daasulamaithimi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మీ తలాంతులని వాదుడి ప్రభుకై - రెండంతలుగ వృద్ధి చేయుడి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నమ్మకమైన నిజ దాసులుగా - తన పరిచర్య చేయుడి నిరతము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Mee Thalaanthulani Vaadudi Prabhukai - Rendanthaluga Vruddhi Cheyudi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Nammakamaina Nija Daasulugaa - Thana Paricharya Cheyudi Nirathamu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ఘనతను పొందెదరు - మీరు - తన సన్నిధియందున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Ghanathanu Pondedaru - Meeru - Thana Sannidhiyanduna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2026-08-11T18:50:47Z</dcterms:created>
  <dcterms:modified xsi:type="dcterms:W3CDTF">2026-08-11T18:50:47Z</dcterms:modified>
</cp:coreProperties>
</file>