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విలపింతువా నెహెమ్యావలె?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Vilapinthuvaa Nehemyaavale?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విలపింతువా నెహెమ్యావలె? - విలపింతువా ఎజ్రావలె?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Vilapinthuvaa Nehemyaavale? - Vilapinthuvaa Ejraavale?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కూర్చుండి దుఃఖముతో ఉపవాసముతో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పడిపోయిన ప్రభుని యింటిని గూర్చి విలపింతువా?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Koorchundi Duhkhamutho Upavaasamutho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Padipoyina Prabhuni Yintini Goorchi Vilapinthuvaa?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ఆత్మీయ గ్రహింపు లేకయే - ఆత్మ ఐక్యంబు కోల్పోతిమి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ఎటుచూచిన ప్రభు యిల్లు పడిపోయెను - ప్రభు ప్రత్యక్షత కోల్పోతిమి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Aathmaya Grahimpu Lekaye - Aathma Aikyambu Kolpothimi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Etuchoochina Prabhu Yillu Padipoyenu - Prabhu Prathyakshatha Kolpothimi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అగ్నిచే కాల్చబడిన గుమంబులన్ - పడిపోయిన ప్రాకారమున్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పునఃనిర్మించి నిందను తొలగించెదమా? ప్రభు హస్తంబుతోడుండగన్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Agniche Kaalchabadina Gumambulan - Padipoyina Praakaaramun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Punahnirminchi Nindanu Tholaginchedamaa? Prabhu Hasthambuthodundagan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ఆత్మీయ ప్రేమ సహవాసంబుతో - ఆత్మకలిగించు ఐక్యతతో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ఒకరినొకరు క్షమించి, సహించుచు - ప్రభు ప్రత్యక్షత పొందెదమా?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Aathmaya Prema Sahavaasambutho - Aathmakaliginchu Aikyathatho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Okarinokaru Kshaminchi, Sahinchuchu - Prabhu Prathyakshatha Pondedamaa?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నెహెమ్యావలె హృదయంబుల చింపుకొని - పశ్చాత్తాపముతో ప్రభుని చేరి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ఒక చేత ఆయుధము పట్టుకొని - ప్రభుయింటిని కట్టెదమా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Nehemyaavale Hrudayambula Chimpukoni - Pashchaaththaapamutho Prabhuni Cheri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Oka Chetha Aayudhamu Pattukoni - Prabhuyintini Kattedamaa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2026-08-11T18:51:02Z</dcterms:created>
  <dcterms:modified xsi:type="dcterms:W3CDTF">2026-08-11T18:51:02Z</dcterms:modified>
</cp:coreProperties>
</file>