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మగు ముక్తి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Magu Mukthi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మగు ముక్తి - యే నా మందిరము = జ్ఞాని మానుగం జూచు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 సుందరము ॥ఆనందమగు॥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Magu Mukthi - Ye Naa Mandiramu = Gnaani Maanugan Joochu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 Sundaramu ॥Aanandamagu॥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పరదేశివలె దేహా - వరణమం దుందున్‌ - ధరణి కాననముగా - దర్శించు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చుందున్‌ - నెరి దుఃఖసుఖములు - సరిగా భావింతున్‌ = పరిశుద్ద్ధాత్ముని వేం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Paradeshivale Dehaa - Varanaman Dundun - Dharani Kaananamugaa - Darshinchu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Chundun - Neri Duhkhasukhamulu - Sarigaa Bhaavinthun = Parishudddhaathmuni Ven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డి - పరితృప్తి నుండు ॥నానంద మగు॥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 - Parithrupthi Nundu ॥Naananda Magu॥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బహు శోధనలు నాపై - బడి వచ్చునపుడు - నహితాంధతమము 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న్నడ్డుకొన్నపుడు - నిహబాధ లన్నిన - న్నెదిరించినపుడు = నహహ యేసునివల్ల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Bahu Shodhanalu Naapai - Badi Vachchunapudu - Nahithaandhathamamu 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Nnaddukonnapudu - Nihabaadha Lannina - Nnedirinchinapudu = Nahaha Yesunivalla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నమృతుండ నెపుడు ॥నానంద మగు॥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Namruthunda Nepudu ॥Naananda Magu॥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ముందు నా మనసు దే-వుని కప్పగింతు-నందరి నస్మత్తు-ల్యముగాయ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ప్రేమింతున్‌ - సందేహ రాహిత్య - సరణిలో నిల్తుం = పొందం బోయెడి ముక్తి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Mundu Naa Manasu De-Vuni Kappaginthu-Nandari Nasmaththu-Lyamugaaya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Preminthun - Sandeha Raahithya - Saranilo Nilthun = Pondan Boyedi Mukthi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భువి యందె గాంతు ॥నానంద మగు॥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Bhuvi Yande Gaanthu ॥Naananda Magu॥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2026-08-11T18:37:42Z</dcterms:created>
  <dcterms:modified xsi:type="dcterms:W3CDTF">2026-08-11T18:37:42Z</dcterms:modified>
</cp:coreProperties>
</file>