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తెల్లారింది వేళ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Thellaarindi Vela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తెలియునా               ||తెల్లారింది||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Theliyunaa               ||Thellaarindi||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అన్నయ్య… తెల్లారింది లేరా..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తెల్లారింది వేళ – త్వరగా నిద్దుర లేరా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Annayya… Thellaarindi Leraa..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Thellaarindi Vela – Thvaragaa Niddura Leraa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మనమంతా ఆయన సృష్టే 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పక్షుల కోలాహ వేళ – ప్రభువును స్తుతించావేరా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Manamanthaa Aayana Srushte 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Pakshula Kolaaha Vela – Prabhuvunu Sthuthinchaveraa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వాటి కంటె శ్రేష్ఠుల మనమేరా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Vaati Kante Shreshtula Manameraa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అడవి రాజు సింహమైననూ – ఆకలంటు పిల్లలన్ననూ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పిల్లలం మనం – పస్తులుంచునా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Adavi Raaju Simhamainanu – Aakalantu Pillalannanu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Pillalam Manam – Pasthulunchunaa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వాడిపోవు అడవి పూలకు – రంగులేసి అందమిచ్చెను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రక్తమిచ్చి కొన్న మనలను – మరచిపోవునా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Vaadipovu Adavi Poolaku – Rangulesi Andamichchenu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Rakthamichchi Konna Manalanu – Marachipovunaa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మరచిపోవునా               ||తెల్లారింది||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Marachipovunaa                  ||Thellaarindi||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చిన్నదైన పిచ్చుకైననూ – చింత ఉందా మచ్ఛుకైననూ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విత్తలేదు కోయలేదని – కృంగిపోవునా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Chinnadaina Pichchukainanu – Chintha Undaa Machchukainanu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Vitthaledu Koyaledani – Krungipovunaa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వాటికన్ని కూర్చువాడు – నీ తండ్రి యేసేనని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ఏమి తక్కువ కాదని – నీకు తెలియునా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Vaatikanni Koorchuvaadu – Nee Thadri Yesenani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Emi Thakkuva Kaadani – Neeku Theliyunaa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2026-02-25T09:22:23Z</dcterms:created>
  <dcterms:modified xsi:type="dcterms:W3CDTF">2026-02-25T09:22:23Z</dcterms:modified>
</cp:coreProperties>
</file>