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నీకన్నా లోకాన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Neekannaa Lokaana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నీకన్నా లోకాన నాకెవరున్నారయ్యా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నాకున్న తోడు నీడ నీవే యేసయ్యా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Neekannaa Lokaana Naakevarunnaarayyaa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Naakunna Thodu Needa Neeve Yesayyaa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నీలా ప్రేమించేవారు ఎవరున్నారయ్యా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ప్రాణంబెట్టిన దేవుడవు నీవే యేసయ్యా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Neelaa Premanchevaaru Evarunnaarayyaa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Praanambettina Devudavu Neeve Yesayyaa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నీలా బోధించేవారు ఎవరున్నారయ్యా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జీవం ఉన్న దేవుడవు నీవే యేసయ్యా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Neelaa Bodhinchevaaru Evarunnaarayyaa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Jeevan Unna Devudavu Neeve Yesayyaa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నీలా రక్షించేవారు ఎవరున్నారయ్యా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రక్తం కార్చిన దేవుడవు నీవే యేసయ్యా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Neelaa Rakshinchevaaru Evarunnaarayyaa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Raktham Kaarchina Devudavu Neeve Yesayyaa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2026-08-24T10:17:25Z</dcterms:created>
  <dcterms:modified xsi:type="dcterms:W3CDTF">2026-08-24T10:17:25Z</dcterms:modified>
</cp:coreProperties>
</file>