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గుంపులో నున్నావో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Gumpulo Nunnaavo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వాక్యమనగ నేమో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ఎరుగని గుంపు – విననియ్యని గుంపు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Vaakyamanaga Nemo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Erugani Gumpu – Vinaniyyani Gumpu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 వేసిన మూర్ఖుల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Mudra Vesina Moorkhula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 నరుల తరిమి కొట్టు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దయ్యపు గుంపు – అదే కయ్యపు గుంపు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 Narula Tharimi Kottu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Dayyapu Gumpu – Ade Kayyapu Gumpu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తండ్రిని ఎదిరించెడి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Thandrini Edirinchedi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కడకు జేర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పరుగులెత్తెడి – నిరపరాధ జనులకు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Kadaku Jera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Paruguletthedi – Niraparaadha Janulaku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 కాయు కఠినాత్ముల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 Kaayu Katinaathmula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 మోసగాడు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సర్పము – అదే ఘట సర్పము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Mosagaadu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Sarpamu – Ade Ghata Sarpamu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భక్తుల బరి మార్చెడి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Bhakthula Bari Maarchedi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వధువు మంద మేయు మర్మ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మనగ గమనిక – గమనించి తెలుసుకో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Vadhuvu Manda Meyu Marma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Managa Gamanika – Gamaninchi Thelusuko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గదిలో చేరుకో పదిలపర్చుకో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Gadilo Cheruko Padilaparchuko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గుంపులో నున్నావో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 తెలుసుకో – గుర్తెరిగి తెలుసుకో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Gumpulo Nunnaavo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 Thelusuko – Gurtherigi Thelusuko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జాగు చేయక వేగ మేలుకో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Jaagu Cheyaka Vega Meluko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మరణమనెడి మొదటి గుంపు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గుంపు – నిర్జీవపు గుంపు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Maranamanedi Modati Gumpu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Gumpu – Nirjeevapu Gumpu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దురాత్మ బలముతో తిరిగెడి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Duraathma Balamutho Thirigedi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మెచ్చుఁకొనుట కిచ్చకంబు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లాడెడి గుంపు – నులివెచ్చని గుంపు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Mechchukonuta Kichchakambu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Laadedi Gumpu – Nulivechchani Gumpu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చచ్చియుండిన సమాధుల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Chachchiyundina Samaadhula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లేక కఠినమైన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కరుగని గుంపు – గుర్తెరుగని గుంపు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Leka Katinamaina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Karugani Gumpu – Gurtherugani Gumpu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కరకు కల్గిన కఠోరపు గుంపు (2)       ||ఏ గుంపులో||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Karaku Kalgina Katorapu Gumpu (2)        ||Ae Gumpulo||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2026-02-25T09:15:54Z</dcterms:created>
  <dcterms:modified xsi:type="dcterms:W3CDTF">2026-02-25T09:15:54Z</dcterms:modified>
</cp:coreProperties>
</file>