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to the Altar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to the altar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Father's arms are open wide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Forgiveness was bought with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precious blood of Jesus Christ (2)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what a Savior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Isn't He wonderful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alleluia, Christ is risen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down before Him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is Lord of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alleluia, Christ is risen (2)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to the altar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Father's arms are open wide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Forgiveness was bought with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precious blood of Jesus Christ (2)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Bear your cross as you wait for the crown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the world of the treasure you've found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hurting and broken within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Overwhelmed by the weight of your sin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calling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you come to the end of yourself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you thirst for a drink from the well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calling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to the altar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Father's arms are open wide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Forgiveness was bought with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precious blood of Jesus Christ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 behind your regrets and mistakes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today there's no reason to wait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calling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your sorrows and trade them for joy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ashes a new life is born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calling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2026-02-25T09:17:25Z</dcterms:created>
  <dcterms:modified xsi:type="dcterms:W3CDTF">2026-02-25T09:17:25Z</dcterms:modified>
</cp:coreProperties>
</file>