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मेरे जीवन की रोटी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Mere Jeevan Kee Roti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मेरे जीवन की रोटी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मेरे जीवन का पानी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Mere Jeevan Kee Roti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Mere Jeevan Kaa Paani Hai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खाता रहूँ, पीता रहूँ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ही महिमा गाता रहूँ       ||तू मेरे||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Khaathaa Rahoon Peethaa Rahoon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Hee Mahimaa Gaathaa Rahoon         ||Thu Mere||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मुझको मिली है ज़िंदगानी है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ही दी कुर्बानी है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Mujhko Mili Hai Zindagaanee Hai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Hee Dee Kurbaanee Hai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तूने मुझे नया जीवन दिया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लहू की यह निशानी है (2)        ||तू मेरे||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Thune Mujhe Nayaa Jeevan Diyaa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Mahoo Kee Yah Nishaani Hai (2)      ||Thu Mere||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सर पे हाथ तेरा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देता है हर पल साथ मेरा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Sar Pe Haath Theraa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Dethaa Hai Har Pal Saath Meraa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जाता रहूँ मैं तेरी बन्दगी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है यहोवा बाप मेरा (2)        ||तू मेरे||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Jaathaa Rahoon Mai Theri Bandagee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Hai Yahovaa Baap Meraa (2)      ||Thu Mere||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वादा किया उसने बख्शी के साथ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स्वर्गो में थामेगा यीशु मेरा हाथ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Waadaa Kiyaa Usne Bakshee Ke Saath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Swargon Mein Thaamegaa Yeeshu Meraa Haath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रखेगा वो मुझको दिल से लगा के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अपना बना लेगा मुझको मेरा बाप (2)        ||तू मेरे||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Rakhegaa Wo Mujhko Dil Se Lagaa 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Apnaa Banaa Logaa Mujhko Meraa Baap (2)      ||Thu Mere||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2026-02-25T08:37:28Z</dcterms:created>
  <dcterms:modified xsi:type="dcterms:W3CDTF">2026-02-25T08:37:28Z</dcterms:modified>
</cp:coreProperties>
</file>