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Lord, You're Beautiful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want to take Your word and shine it all around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first help me to just, to live it Lord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when I'm doing well, help me to never seek a crown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my reward is giving glory to You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Lord, please light the fire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once burned bright and clean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 the lamp of my first love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burns with holy fear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want to take Your word and shine it all around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first help me to just, to live it Lord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Lord, You're beautiful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when I'm doing well, help me to never seek a crown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my reward is giving glory to You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face is all I seek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when Your eyes are on this child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grace abounds to me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Lord, You're beautiful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face is all I seek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when Your eyes are on this child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grace abounds to me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2026-08-24T07:36:09Z</dcterms:created>
  <dcterms:modified xsi:type="dcterms:W3CDTF">2026-08-24T07:36:09Z</dcterms:modified>
</cp:coreProperties>
</file>