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పాడాలని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Paadaalani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దైవం నీవే అని (2)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Daivam Neeve Ani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పాడాలని కీర్తించాలని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ఆశ.. యేసు నా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Paadaalani Keerthinchaalani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Aasha.. Yesu Naa Aasha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ఆశ.. యేసు నా ఆశ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ఆనందింతును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Aasha.. Yesu Naa Aasha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Aanandinthunu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నీలో.. యేసు నీలో (2)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Neelo.. Yesu Neelo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నిరాశపడిన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నీవైతివే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Niraashapadina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Neevaithive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నీవైతివే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సంతోషమా నా ఆనందమా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Neevaithive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Santhoshamaa Naa Aanandamaa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ఆధారమా నీవే (2)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Aadhaaramaa Neeve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నిత్యుడవు నీవే సృష్టికర్త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చేసినది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Nithyudavu Neeve Srushtikartha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Chesinadi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చేసినది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స్తుతియింతును ఘనపరతును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Chesinadi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Sthuthiyinthunu Ghanaparathunu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2026-02-25T09:32:51Z</dcterms:created>
  <dcterms:modified xsi:type="dcterms:W3CDTF">2026-02-25T09:32:51Z</dcterms:modified>
</cp:coreProperties>
</file>