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చింత ఇంత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Chintha Intha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ఇంత చింత - ఇంత దుఃఖమేలనయ్యా - అయ్యా - మేలనయ్యా -నీ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 - సొంతముగ నిటు - జెప్పవయ్యా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Intha Chintha - Intha Duhkhamelanayyaa - Ayyaa - Melanayyaa -Nee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 - Sonthamuga Nitu - Jeppavayyaa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వేయి మణుగుల బరువున్నది నా - వీపునయ్యా అయ్యా - వీపునయ్యా నే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మోయజాలను ఈ నా బరువు - మూపుననయ్యా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Veyi Manugula Baruvunnadi Naa - Veepunayyaa Ayyaa - Veepunayyaa Ne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Moyajaalanu Ee Naa Baruvu - Moopunanayyaa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తప్పుమాటలెన్నో - నేను చెప్పితినయ్యా - అయ్యా చెప్పితినయ్యా -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చెప్పజాలని పాపములెన్నో - చేసితినయ్యా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Thappumaatalenno - Nenu Cheppithinayyaa - Ayyaa Cheppithinayyaa -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Cheppajaalani Paapamulenno - Chesithinayyaa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కల్లుసారా ( నేను - పెల్లుగాను - అయ్యా - పెల్లుగాను నా యిల్లు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ఒళ్ళు గుల్లయ్యె మెల్లగాను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Kallusaaraa ( Nenu - Pellugaanu - Ayyaa - Pellugaanu Naa Yillu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Ollu Gullayye Mellagaanu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అయ్యో అయ్యో ఈ నా బరువు - అణచి వేయునయ్యా - అణచి వేయు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- చెయ్యమయ్యా - వీలుంటే సహాయమయ్యా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Ayyo Ayyo Ee Naa Baruvu - Anachi Veyunayyaa - Anachi Veyu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- Cheyyamayyaa - Veelunte Sahaayamayyaa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2026-08-11T18:46:40Z</dcterms:created>
  <dcterms:modified xsi:type="dcterms:W3CDTF">2026-08-11T18:46:40Z</dcterms:modified>
</cp:coreProperties>
</file>