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34 (Tell His Praise)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Taste and see! Beyond denying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Bless'd are those who trust in Him.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Taste and see! In faith draw near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the Lord with all your powers;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Seek and serve Him, love and fear Him,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Life and all its joys are ours: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True delight in holy living,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Peace and plenty, length of days;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my children, with thanksgiving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 the Lord in songs of praise!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our need He walks beside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Ears alert to every cry;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Watchful eyes to guard and guide us,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Love that whispers `It is I.'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Good shall triumph, wrong be righted,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has pledged His promised word;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 with ransomed saints united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to praise our living Lord!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"Hyfrydol" by R.H. Prichard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His praise in song and story,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 the Lord with heart and voice;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my God is all my glory,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 before Him and rejoice.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to praise His Name together,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who hears His people's cry;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His praise, come wind or weather,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Shining faces lifted high.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Lord whose love has found them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Cry the poor in their distress;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Swift His angels camped around them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 Him sure to save and bless.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God it is who hears our crying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the spark of faith be dim;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2026-08-24T07:36:17Z</dcterms:created>
  <dcterms:modified xsi:type="dcterms:W3CDTF">2026-08-24T07:36:17Z</dcterms:modified>
</cp:coreProperties>
</file>