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స్తోత్ర గీతం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Sthothra Geetham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పలుకు తియ్యని తేనె బోధలు నమ్మకు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పూర్వనమ్మిక నుండి ఎన్నడు తొలగకు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Paluku Thiyyani Thene Bodhalu Nammaku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Poorvanammika Nundi Ennadu Tholagaku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ప్రాథమిక పాఠాలతోనే కాలమంత గడపకు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సాగించు ప్రగతి పధమున జీవితం||సంఘమా||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Praathamika Paathaalathone Kaalamantha Gadapaku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Saaginchu Pragathi Padhamuna Jeevithan||Sangghamaa||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క్రియలు లేని నమ్మిక సాగించకు నీవిక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పొరుగు వాని ప్రేమించు నీవలె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Kriyalu Leni Nammika Saaginchaku Neevika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Porugu Vaani Preminchu Neevale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(తువులను మన్నించు ప్రభువలె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అవసరములో ఉన్నవాని ఆదుకొనేటే న్యాయము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(Thuvulanu Manninchu Prabhuvale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Avasaramulo Unnavaani Aadukonete Nyaayamu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సాగించు ఈ ధర్మ కార్యము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ప్రభుని వార్త ప్రకటన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Saaginchu Ee Dharma Kaaryamu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Prabhuni Vaartha Prakatana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 కొరకై నివేదన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ధ్యేయం కావాలి సంఘమా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 Korakai Nivedana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Dhyeyan Kaavaali Sangghamaa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భారం నీదే గమనించుమా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త్రియేక దైవం అందించు సాయం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Bhaaran Neede Gamaninchumaa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Thriyeka Daivan Andinchu Saayan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సాగించే ప్రభుని వార్త మహోద్యమం|| సంఘమా||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Saaginche Prabhuni Vaartha Mahodyaman|| Sangghamaa||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స్తోత్ర గీతం కలసి పాడుదమా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జీవితమునకు సాగిపోవుదమా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Sthothra Geethan Kalasi Paadudamaa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Jeevithamunaku Saagipovudamaa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సంఘమా ముందుకు సాగుమా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యాత్రలో దేవుని సేవలో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Sangghamaa Munduku Saagumaa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Yaathralo Devuni Sevalo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అపోస్తలుల జీవితం హతసాక్షుల అనుభవం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కావాలి జీవిత ఆదర్శము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Aposthalula Jeevithan Hathasaakshula Anubhavan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Kaavaali Jeevitha Aadarshamu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 యుండాలి 25 విశ్వాసము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వైపు చూచుచు సిలువ భారం మోయుచు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 Yundaali 25 Vishvaasamu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Vaipu Choochuchu Siluva Bhaaran Moyuchu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సాగించు నీ యాత్రిక పయనము||సంఘమా||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ఇంటింట ప్రార్ధన - ప్రతి సంఘారాదన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Saaginchu Nee Yaathrika Payanamu||Sangghamaa||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Intinta Praardhana - Prathi Sangghaaraadana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మరచిపోవద్చు ప్రభు సంస్కారము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కలసి ధ్యానించు దేవుని 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Marachipovadchu Prabhu Sanskaaramu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Kalasi Dhyaaninchu Devuni Vaakyamu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అవయవాలు ఎన్నున్నా ఒక్కటే శరీరం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సాగించు సమసమాజ జీవనం ||సంఘమా||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Avayavaalu Ennunnaa Okkate Shareeran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Saaginchu Samasamaaja Jeevanan ||Sangghamaa||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కపట సాక్షులు ఎందరో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దేవుడు కాదని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Kapata Saakshulu Endaro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Devudu Kaadani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2026-08-11T18:47:03Z</dcterms:created>
  <dcterms:modified xsi:type="dcterms:W3CDTF">2026-08-11T18:47:03Z</dcterms:modified>
</cp:coreProperties>
</file>