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మీరు బహుగా ఫలించినచో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Meeru Bahugaa Phalinchinacho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వడిగా ప్రవహించు నదిని బోలి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విస్తరింపజేయు తన శాంతిని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Vadigaa Pravahinchu Nadini Boli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Vistharimpajeyu Thana Shaanthini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ఐశ్వర్యముతో నింపు మిమ్ము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ముదిమివరకు మిమ్ము మోయువాడు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Aishwaryamutho Nimpu Mimmu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Mudimivaraku Mimmu Moyuvaadu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ప్రభువైన యేసునందు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అధికముగా ఫలించుడి (2)          ||మీరు||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Prabhuvaina Yesunandu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Adhikamugaa Phalinchudi (2)          ||Meeru||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పాడెదరు మూగవారు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గంతులు వేసేదరు కుంటివారు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Paadedaru Moogavaaru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Ganthulu Vesedaru Kuntivaaru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పొగడెదరు ప్రజలెల్లరు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ఆశ్చర్య కార్యములను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Pogadedaru Prajalellaru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Aascharya Kaaryamulanu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ఘనత చెల్లించుచు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పాడెదరు (2)          ||మీరు||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Ghanatha Chellinchuchu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Paadedaru (2)          ||Meeru||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మీరు బహుగా ఫలించినచో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కలుగును తండ్రికి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Meeru Bahugaa Phalinchinacho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Kalugunu Thandriki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రీతిగా ఫలించినచో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శిష్యులై యుండెదరు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Reethigaa Phalinchinacho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Shishyulai Yundedaru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 కట్టిన తోటవలె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వూటవలె నుండెదరు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 Kattina Thotavale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Vootavale Nundedaru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క్షామములో తృప్తి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క్షేమముగా మిమ్ము నడిపించును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Kshaamamulo Thrupthi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Kshemamugaa Mimmu Nadipinchunu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బలపరచును మీ యెముకలను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అధికముగా ఫలించుడి (2)          ||మీరు||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Balaparachunu mee Yemukalanu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Adhikamugaa Phalinchudi (2)          ||Meeru||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చెట్లులేని మెట్టలలో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నదుల ప్రవహింపజేయు ప్రభువు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Chetluleni Mettalalo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Nadula Pravahimpajeyu Prabhuvu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ఎండియున్న నేలనెల్ల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నీటిబుగ్గలుగా జేయువాడు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Endiyunna Nelanella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Neetibuggalugaa Jeyuvaadu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ప్రభువైన యేసునందు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అధికముగా ఫలించుడి (2)          ||మీరు||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Prabhuvaina Yesunandu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Adhikamugaa Phalinchudi (2)          ||Meeru||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2026-02-25T09:27:49Z</dcterms:created>
  <dcterms:modified xsi:type="dcterms:W3CDTF">2026-02-25T09:27:49Z</dcterms:modified>
</cp:coreProperties>
</file>