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ప్రభావ శక్తులు కల్గిన రాజునుతింపు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Prabhaava Shakthulu Kalgina Raajunuthimpu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సంఘములో నాబ్రాహాం సంతతితో - నాథునుతింపుము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Sangghamulo Naabraahaan Santhathitho - Naathunuthimpumu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ప్రభావ శక్తులు కల్గిన రాజునుతింపు - దీని ప్రియాత్మ! కోరుదు రేని స్మరింపు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కూడుడిదో! కిన్నెర వీణెలతో గానము చేయనులెండి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Prabhaava Shakthulu Kalgina Raajunuthimpu - Deeni Priyaathma! Korudu Reni Smarimpu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Koodudido! Kinnera Veenelatho Gaanamu Cheyanulendi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సర్వము వింతగ - పాలన చేసెడువాడు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రెక్కలతో నిను మోసెను గావున బాడు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Sarvamu Vinthaga - Paalana Cheseduvaadu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Rekkalatho Ninu Mosenu Gaavuna Baadu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నీకు సదా - కావలి యుండుగదా - దాని గ్రహింపవేల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Neeku Sadaa - Kaavali Yundugadaa - Daani Grahimpavela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ఆత్మను! మిక్కిలి వింతగా నిన్ను సృజించి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సౌఖ్యము నిచ్చుచు స్నేహముతో నడిపించి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Aathmanu! Mikkili Vinthagaa Ninnu Srujinchi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Saukhyamu Nichchuchu Snehamutho Nadipinchi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కష్టములో - కప్పుచు - రెక్కలతో - గాచిన నాథునుతింపు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Kashtamulo - Kappuchu - Rekkalatho - Gaachina Naathunuthimpu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స్నేహపు వర్షము - నీపై తా గురియించి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అందరు చూచుచు ఉండగనే కరుణించి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Snehapu Varshamu - Neepai Thaa Guriyinchi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Andaru Choochuchu Undagane Karuninchi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దీవెనలు - నీకు నిరంతరము - నిచ్చిన నాథునుతింపు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Deevenalu - Neeku Nirantharamu - Nichchina Naathunuthimpu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నాథుని నామము - నాత్మ! స్మరించి నుతింపు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ఊపిర గల్గిన స్వరమా! నీవు నుతింపు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Naathuni Naamamu - Naathma! Smarinchi Nuthimpu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Oopira Galgina Svaramaa! Neevu Nuthimpu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2026-08-11T18:49:05Z</dcterms:created>
  <dcterms:modified xsi:type="dcterms:W3CDTF">2026-08-11T18:49:05Z</dcterms:modified>
</cp:coreProperties>
</file>