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ఆశ్రయమా ఆధారమా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Aashrayamaa Aadhaaramaa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ఆశ్రయమా ఆధారమా నీవే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దుర్గమా నా శైలమా నీవే నా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Aashrayamaa Aadhaaramaa Neeve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Durgamaa Naa Shailamaa Neeve Naa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విడచి నేనుండలేను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క్షణామైనా నే బ్రతుకలేను (2)       ||ఆశ్రయమా||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Vidachi Nenundalenu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Kshanamainaa Ne Brathukalenu (2)       ||Aashrayamaa||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 కాలములు నన్ను కృంగదీసినను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అరణ్య రోదనలు నన్ను ఆవరించినను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 Kaalamulu Nannu Krungadeesinanu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Aranya Rodhanalu Nannu Aavarinchinanu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వెంటే నీవుండినావు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కృపను చూపించావు (2)       ||ఆశ్రయమా||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Vente Neevundinaavu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Krupanu Choopinchinaavu (2)       ||Aashrayamaa||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భక్తిహీనులు నాపై పొర్లిపడినను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 సైన్యము నన్ను చుట్టి ముట్టినను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Bhakthiheenulu Naapai Porlipadinanu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 Sainyamu Nannu Chutti Muttinanu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వెంటే నీవుండినావు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కాపాడి రక్షించినావు (2)       ||ఆశ్రయమా||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Vente Neevundinaavu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Kaapaadi Rakshinchinaavu (2)       ||Aashrayamaa||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పాశములు నన్ను చుట్టుకొనగాను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బంధు స్నేహితులు నన్ను బాధపెట్టినను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Paashamulu Nannu Chuttukonagaanu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Bandhu Snehithulu Nannu Baadhapettinanu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వెంటే నీవుండినావు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దయచూపి దీవించినావు (2)       ||ఆశ్రయమా||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Vente Neevundinaavu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Dayachoopi Deevinchinaavu (2)       ||Aashrayamaa||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2026-02-25T09:28:06Z</dcterms:created>
  <dcterms:modified xsi:type="dcterms:W3CDTF">2026-02-25T09:28:06Z</dcterms:modified>
</cp:coreProperties>
</file>