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స్తుతియింతుమో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Sthuthiyinthumo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aX8 కుమారాత్మ - లను దేవ నీ కెప్పు - డెనలేని స్తుతి కల్గును = ఆనయము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మేమిలలో - కొనియాడుటకు నిన్ను - ఘనుండా దీవెన మాపై - కుమ్మరింపుము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AX8 Kumaaraathma - Lanu Deva Nee Keppu - Denaleni Sthuthi Kalgunu = Aanayamu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Memilalo - Koniyaadutaku Ninnu - Ghanundaa Deevena Maapai - Kummarimpumu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 ||స్తుతి|| బిఇ దేవరాజు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 ||Sthuthi|| Bii Devaraaju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స్తుతియింతుమో ప్రభువా - శుభమౌ నీ దినమున - పరిశుద్ధమగు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నామము = గతకాలమున నీవు - పతితుల మగు మాకు - అతిదయతోం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Sthuthiyinthumo Prabhuvaa - Shubhamau Nee Dinamuna - Parishuddhamagu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Naamamu = Gathakaalamuna Neevu - Pathithula Magu Maaku - Athidayathon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జేసిన - యన్ని మేలులు దలంచి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Jesina - Yanni Melulu Dalanchi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ఎన్న శక్యముగాక - యున్న మహిమతో వెలుంగు - చున్ననీ పద సన్నిధిన్=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సన్నుతాత్మా మేము - ఆత్మతో సత్యముతో - నిన్నారాధించుతము యీ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Enna Shakyamugaaka - Yunna Mahimatho Velunggu - Chunnanee Pada Sannidhin=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Sannuthaathmaa Memu - Aathmatho Sathyamutho - Ninnaaraadhinchuthamu Yee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చెన్నా నీ గృహమందు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Chennaa Nee Gruhamandu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ఇచట నీ వాక్యము - నుచితరీతిని చాట - నీ సేవకుల నందటిన్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శుచియౌ నీ యాత్మతో - పరిపూర్ణముగ నింపి - ప్రచురింపను శక్తి - నధిక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Ichata Nee Vaakyamu - Nuchithareethini Chaata - Nee Sevakula Nandatin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Shuchiyau Nee Yaathmatho - Paripoornamuga Nimpi - Prachurimpanu Shakthi - Nadhika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ముగ నిమ్ము[స్తుతి||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Muga Nimmu[Sthuthi||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భక్తితో నీ జనులు - యుక్తముగ నిను వేండ - శక్తి వారి కిమ్మెపుడు = ముక్తి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కోసము నిన్నా - సక్తితో ప్రార్ధింప - రక్తితో విని వారి - కానందమును గూర్చు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Bhakthitho Nee Janulu - Yukthamuga Ninu Venda - Shakthi Vaari Kimmepudu = Mukthi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Kosamu Ninnaa - Sakthitho Praardhimpa - Rakthitho Vini Vaari - Kaanandamunu Goorchu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2026-08-11T18:45:39Z</dcterms:created>
  <dcterms:modified xsi:type="dcterms:W3CDTF">2026-08-11T18:45:39Z</dcterms:modified>
</cp:coreProperties>
</file>