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దేవదేవుని గొప్ప పురము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Devadevuni Goppa Puramu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ఆశ్చర్య పురము - ఆశ్రయ కరము = నిశ్చయపరము - పురము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Aashcharya Puramu - Aashraya Karamu = Nishchayaparamu - Puramu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||Deva||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మాణిక్య పురము - మణుల గోపురము = వీణెల స్వరము - విన మనోహరము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Maanikya Puramu - Manula Gopuramu = Veenela Svaramu - Vina Manoharamu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||Deva||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సూర్యభాసురము - చొరనట్టి పురము = కార్య మబ్బురముం గావించు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Sooryabhaasuramu - Choranatti Puramu = Kaarya Mabburamun Gaavinchu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సీయోను పురము - శ్రేయస్సాగరము = మాయ విధురము - మరి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సంపత్మరము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Seeyonu Puramu - Shreyassaagaramu = Maaya Vidhuramu - Mari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Sampathmaramu ||Deva||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ఇచ్చు నిబ్బరము - యెరుషలేం పురము = మెచ్చౌ నబ్బురము -మెరయు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పురము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Ichchu Nibbaramu - Yerushalen Puramu = Mechchau Nabburamu -Merayu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Puramu ||Deva||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దేవదేవుని గొప్ప పురము పరలోకానందముకైస్తవ జీవితము= యా పురము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Devadevuni Goppa Puramu Paralokaanandamukaisthava Jeevithamu= Yaa Puramu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||Deva||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పురము - దేదీప్య కరము = జీవ మందిరము జేగీయ గృహము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Puramu - Dedeepya Karamu = Jeeva Mandiramu Jegeeya Gruhamu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||Deva||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పరిశుద్ధ పురము - పరమార్ధ కరము = పరమ మందిరము - పరదైసు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పురము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Parishuddha Puramu - Paramaardha Karamu = Parama Mandiramu - Paradaisu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Puramu ||Deva||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ఆనంద పురము - ఆది నిరంతరము = కాన దుస్తరము - ఘన మనోహరము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Aananda Puramu - Aadi Nirantharamu = Kaana Dustharamu - Ghana Manoharamu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||Deva||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శృంగార పురము - సుర చిర కరము = బంగారు మెరము - ప్రభల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భాసురము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Shrunggaara Puramu - Sura Chira Karamu = Banggaaru Meramu - Prabhala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Bhaasuramu ||Deva||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వైభవ పురము - వంద్య మప్పురము = సౌభాగ్య కరము - స్ఫటిక మందిరము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Vaibhava Puramu - Vandya Mappuramu = Saubhaagya Karamu - Sphatika Mandiramu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||Deva||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కెంపు పాండురము - కీర్తి బంధురము - నగరము - ఇదియే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సుస్థిరము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Kempu Paanduramu - Keerthi Bandhuramu - Nagaramu - Idiye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Susthiramu ||Deva||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క్షుదలేని పురము - సుక్షేమ కరము = ముదము విస్తరము - రొదలు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దుస్తరము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Kshudaleni Puramu - Sukshema Karamu = Mudamu Vistharamu - Rodalu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Dustharamu ||Deva||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2026-08-11T18:45:04Z</dcterms:created>
  <dcterms:modified xsi:type="dcterms:W3CDTF">2026-08-11T18:45:04Z</dcterms:modified>
</cp:coreProperties>
</file>