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గీతం గీతం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Geetham Geetham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గుమ్మముల్ తెరచి చక్కగ నడువుడి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వీరుడు రాగా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Gummamul Therachi Chakkaga Naduvudi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Veerudu Raagaa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మీ మేళతాళ వాద్యముల్ బూర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లెత్తి ధ్వనించుడి          || గీతం||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Mee Mela Thaalla Vaadyamul Boora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Letthi Dhvaninchudi           || Geetham 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గీతం గీతం జయ జయ గీతం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చేయి తట్టి పాడెదము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Geetham Geetham Jaya Jaya Geetham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Cheyyi Thatti Paadedamu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రాజు లేచెను హల్లెలూయ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మార్భటించెదము (2)       || గీతం||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Raaju Lechenu Hallelooyaa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Maarbhatinchedhamu (2)        || Geetham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చూడు సమాధిని మూసినరాయి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దొరలింపబడెను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Choodu Samaadhini Moosina Raayi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Doralimpabadenu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అందు వేసిన ముద్ర కావలి నిల్చెను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సుతుని ముందు           || గీతం||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Andu Vesina Mudra Kaavali Nilchenu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Suthuni Mundu        || Geetham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వలదు వలదు యేడువవలదు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వెళ్ళుడి గలిలయకు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Valadu Valadu Aeduva Valadu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Velludi Galilayaku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తాను చెప్పిన విధమున తిరిగి లేచెను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పరుగిడి ప్రకటించుడి          || గీతం||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Thanu Cheppina Vidhamuna Thirigi Lechenu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Parugidi Prakatinchudi       || Geetham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 కయప వారల సభయు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అదరుచు పరుగిడిరి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 Kayapa Vaarala Sabhayu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Adaruchu Parugidiri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ఇంక దూత గణముల ధ్వనిని వినుచు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వణకుచు భయపడిరి             || గీతం||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Inka Dootha Ganamula Dhvanini Vinuchu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Vanakuchu Bhayapadiri      || Geetham 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2026-02-25T09:33:22Z</dcterms:created>
  <dcterms:modified xsi:type="dcterms:W3CDTF">2026-02-25T09:33:22Z</dcterms:modified>
</cp:coreProperties>
</file>