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ప్రేమా నీ శక్తి –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Premaa Nee Shakthi –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ప్రేమా నీ శక్తి – నింపుము నాలోనా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ఆరాధింతును నాహృదయా మంతటితో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Nee Shakthi – Nimpumu Naalonaa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Aaraadhinthunu Naahrudayaa Manthatitho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ఆరాధింతును నా – మనసంతటితో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ఆరాధింతును నా – బలమంతటితో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Aaraadhinthunu Naa – Manasanthatitho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Aaraadhinthunu Naa – Balamanthatitho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 నీవే – నా రాజుమా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Yesoo Neeve – Naa Raajumaa Neeve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2026-08-24T10:16:54Z</dcterms:created>
  <dcterms:modified xsi:type="dcterms:W3CDTF">2026-08-24T10:16:54Z</dcterms:modified>
</cp:coreProperties>
</file>