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నొసగుము ప్రభువా పాపికి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Nosagumu Prabhuvaa Paapiki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రక్షణ నొసగుము ప్రభువా  - పాపికి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Rakshana Nosagumu Prabhuvaa  - Paapiki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పుణ్యకార్యములు నే చేయలేదు (2)- పాపినై వ్యర్థుడనైతిన్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Punyakaaryamulu Ne Cheyaledu (2)- Paapinai Vyarthudanaithin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పాపరోగముచే తల్లడిల్లితిని - మరణ పాత్రుడనైతిన్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Paaparogamuche Thalladillithini - Marana Paathrudanaithin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నీ వంటి వైద్యుడు నాకికలేడు - పాపికి స్వస్థతనియ్యన్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Nee Vanti Vaidyudu Naakikaledu - Paapiki Svasthathaniyyan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గొప్ప శక్తిగల ఓ నాదు ప్రభు - పాపిని దయగను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Goppa Shakthigala O Naadu Prabhu - Paapini Dayaganu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పాపుల మిత్రుడా పరమ రక్షకుడా - పాపిని మొఱ నాలించు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Paapula Mithrudaa Parama Rakshakudaa - Paapini Mora Naalinchu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2026-08-11T18:46:31Z</dcterms:created>
  <dcterms:modified xsi:type="dcterms:W3CDTF">2026-08-11T18:46:31Z</dcterms:modified>
</cp:coreProperties>
</file>