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సర్వకృపానిధియగు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Sarvakrupaanidhiyagu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శరీరము మర్పునొంది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శరీరము పొందుటకై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Shareeramu Maarpunondi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Shareeramu Pondutakai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మహిమాత్మతో నను నింపితివి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భయములను తీర్చితివి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Mahimaathmatho Nannu Nimpithivi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Bhayamulanu Theerchithivi (2)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భువినుండి శ్రేష్ట ఫలముగను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నిత్య స్వాస్థ్యముగా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Nundi Shreshta Phalamuganu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Nithya Swaasthyamugaa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భూజనములలోనుండి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క్రయ ధనమిచ్చితివి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Bhoojanamulalo Nundi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Kraya Dhanamichchithivi (2)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పాడని గీతములు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నేను పాడుటకై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Paadani Geethamulu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Nenu Paadutakai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హేతువు లేకయే ప్రేమించెన్‌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నేనేమివ్వగలన్‌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Hethuvu Lekaye Preminchen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Nenemivvagalan (2)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సర్వకృపానిధియగు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చరాచర సంతోషమా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Sarvakrupaanidhiyagu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Charaachara Santhoshamaa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చేసి స్తుతించెదను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సంతసముగ నిను పొగడెదను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Chesi Sthuthinchedanu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Santhasamuga Ninu Pogadedanu (2) 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హల్లెలూయా… 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యని పాడెదను ఆనందముతో సాగెదను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Hallelooyaa… Halleooyaa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Yani Paadedanu Aanandamutho Saagedanu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నేను… ఆనందముతో సాగెదను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Nenu… Aanandamutho Saagedanu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నన్ను వెదకితివి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ప్రీతితో నను రక్షించితివి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Nannu Vedakithivi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Preethitho Nanu Rakshinchithivi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పరిశుద్ధముగా జీవించుటకై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నను కరుణించితివి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Parishudhdhamuga Jeevinchutakai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Nanu Karuninchithivi (2)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అల్పకాల శ్రమలనుభవింప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కృపనిచ్చితివి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Alpakaala Shramalanubhavimpa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Krupanichchithivi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నాథుని అడుగుజాడలలో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నడుచుటకు నను పిలిచితివి (2)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Naathuni Adugujaadalalo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Naduchutaku Nanu Pilichithivi (2)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2026-02-25T09:22:10Z</dcterms:created>
  <dcterms:modified xsi:type="dcterms:W3CDTF">2026-02-25T09:22:10Z</dcterms:modified>
</cp:coreProperties>
</file>