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చరణములే నమ్మితి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Charanamule Nammithi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యేసుని తోడ – నెవ్వరు సాటి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దోసము బాపును బాపును బాపును            ||నీ చరణములే||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Yesuni Thoda – Nevvaru Saati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Dosamu Baapunu Baapunu Baapunu        ||Nee Charanamule||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చరణములే నమ్మితి నమ్మితి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పాదములే పట్టితి (2)            ||నీ చరణములే||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Charanamule Nammithi Nammithi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Paadamule Pattithi (2)        ||Nee Charanamule||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దిక్కిక నీవే చక్కగ రావే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మిక్కిలి మ్రొక్కుదు మ్రొక్కుదు మ్రొక్కుదు            ||నీ చరణములే||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Dikkika Neeve Chakkaga Raave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Mikkili Mrokkudu Mrokkudu Mrokkudu        ||Nee Charanamule||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ఐహిక సుఖము – నరసితి నిత్యము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ఆహాహా ద్రోహిని ద్రోహిని ద్రోహిని            ||నీ చరణములే||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Aihika Sukhamu – Narasithi Nithyamu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Aahaahaa Drohini Drohini Drohini        ||Nee Charanamule||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న్యాయము గాని – నా క్రియలన్ని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రోయుచు ద్రోయకు త్రోయకు త్రోయకు            ||నీ చరణములే||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Nyaayamu Gaani – Naa Kriyalanni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Royuchu Droyaku Throyaku Throyaku        ||Nee Charanamule||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భావము మార్చి – నావెత దీర్చి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దేవర ప్రోవవే ప్రోవవే ప్రోవవే            ||నీ చరణములే||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Bhaavamu Maarchi – Naavetha Deerchi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Devara Provave Provave Provave        ||Nee Charanamule||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చంచల బుద్ధి – వంచన యెద్ది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ఉంచక త్రుంచవే త్రుంచవే త్రుంచవే            ||నీ చరణములే||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Chanchala Buddhi – Vanchana Yeddi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Unchaka Thrunchave Thrunchave Thrunchave        ||Nee Charanamule||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చుర్రుకొని యున్న – శోధనలున్న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పట్టు విడ గొట్టవే కొట్టవే కొట్టవే            ||నీ చరణములే||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Churrukoni Yunna – Shodhanalunna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Pattu Vida Gottave Kottave Kottave        ||Nee Charanamule||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నాచు పిశాచి – నరుకుట గాచి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కాచుకో దాచవే దాచవే దాచవే            ||నీ చరణములే||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Naachu Pishaachi – Narukuta Gaachi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Kaachuko Daachave Daachave Daachave        ||Nee Charanamule||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2026-02-25T09:22:47Z</dcterms:created>
  <dcterms:modified xsi:type="dcterms:W3CDTF">2026-02-25T09:22:47Z</dcterms:modified>
</cp:coreProperties>
</file>