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మల్లెలమ్మా మల్లెలు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Mallelammaa Mallelu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మల్లెలమ్మా మల్లెలు – తెల్ల తెల్లని మల్లెలు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మల్లెలోన వస్తాడో – రానున్న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Mallelammaa Mallelu – Thella Thellani Mallelu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Mallelona Vasthaado Raanunna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నీవచ్చే రాకడలో జరిగే గుర్తులు తెలిసాయి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జరుగుచున్నవి ఈనాడే – రానున్న యేసయ్యా (2)         ||మల్లెలమ్మా||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Neevachche Raakadalo Jarige Gurthulu Thelisaayi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Jaruguchunnavi Eenaade – Raanunna Yesayyaa (2)           ||Mallelammaa||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అక్కడక్కడ కరువులు భూకంపాలే లేచాయి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రాకడ సమీపమయ్యింది – రానున్న యేసయ్యా (2)         ||మల్లెలమ్మా||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Akkadakkada Karuvulu Bhookampaale Lechaayi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Raakada Sameepamayyindi – Raanunna Yesayyaa (2)           ||Mallelammaa||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రాజ్యము మీదికి రాజ్యములు జనముల మీదికి జనములు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లేచుచున్నవి ఈనాడే – రానున్న యేసయ్యా (2)         ||మల్లెలమ్మా||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Raajyamu Meediki Raajyamulu Janamula Meediki Janamulu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Lechuchunnavi Eenaade – Raanunna Yesayyaa (2)           ||Mallelammaa||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పదవుల కొరకే ఈనాడు పార్టీలెన్నో పెరిగాయి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పాలిట నీవయ్యో – రానున్న యేసయ్యా (2)         ||మల్లెలమ్మా||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Padavula Korake Eenaadu Paarteelenno Perigaayi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 Paalita Neevayyo – Raanunna Yesayyaa (2)           ||Mallelammaa||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పురుగులు పట్టి ఈనాడే పైరులు ఎన్నో పోయాయి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రోజులు మారే రోజాన్నో – రానున్న యేసయ్యా (2)         ||మల్లెలమ్మా||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Purugulu Patti Eenaade Pairulu Enno Poyaayi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Rojulu Maare Rojanno – Raanunna Yesayyaa (2)           ||Mallelammaa||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న్యాయం నివసించే పాపుల పరుగే గెలిచాయి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పాలిట నీవయ్యో – రానున్న యేసయ్యా (2)         ||మల్లెలమ్మా||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Nyaayam Nivasinche Paapula Paruge Gelichaayi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 Paalita Neevayyo – Raanunna Yesayyaa (2)           ||Mallelammaa||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2026-02-25T09:32:57Z</dcterms:created>
  <dcterms:modified xsi:type="dcterms:W3CDTF">2026-02-25T09:32:57Z</dcterms:modified>
</cp:coreProperties>
</file>